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02" r:id="rId3"/>
    <p:sldId id="351" r:id="rId4"/>
    <p:sldId id="350" r:id="rId5"/>
    <p:sldId id="349" r:id="rId6"/>
    <p:sldId id="348" r:id="rId7"/>
    <p:sldId id="347" r:id="rId8"/>
    <p:sldId id="346" r:id="rId9"/>
    <p:sldId id="345" r:id="rId10"/>
    <p:sldId id="344" r:id="rId11"/>
    <p:sldId id="343" r:id="rId12"/>
    <p:sldId id="341" r:id="rId13"/>
    <p:sldId id="340" r:id="rId14"/>
    <p:sldId id="339" r:id="rId15"/>
    <p:sldId id="338" r:id="rId16"/>
    <p:sldId id="337" r:id="rId17"/>
    <p:sldId id="336" r:id="rId18"/>
    <p:sldId id="335" r:id="rId19"/>
    <p:sldId id="334" r:id="rId20"/>
    <p:sldId id="333" r:id="rId21"/>
    <p:sldId id="332" r:id="rId22"/>
    <p:sldId id="331" r:id="rId23"/>
    <p:sldId id="330" r:id="rId24"/>
    <p:sldId id="329" r:id="rId25"/>
    <p:sldId id="328" r:id="rId26"/>
    <p:sldId id="327" r:id="rId27"/>
    <p:sldId id="326" r:id="rId28"/>
    <p:sldId id="325" r:id="rId29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7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37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5" Type="http://schemas.openxmlformats.org/officeDocument/2006/relationships/tags" Target="tags/tag1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handoutMaster" Target="handoutMasters/handoutMaster1.xml"/><Relationship Id="rId30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31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82600" y="2766060"/>
            <a:ext cx="11416030" cy="118554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1537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3542"/>
          <a:stretch>
            <a:fillRect/>
          </a:stretch>
        </p:blipFill>
        <p:spPr>
          <a:xfrm>
            <a:off x="4584065" y="3860800"/>
            <a:ext cx="5928360" cy="285623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77082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3542"/>
          <a:stretch>
            <a:fillRect/>
          </a:stretch>
        </p:blipFill>
        <p:spPr>
          <a:xfrm>
            <a:off x="2787015" y="2924810"/>
            <a:ext cx="6617970" cy="3188335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905" y="620395"/>
            <a:ext cx="10514330" cy="434022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3542"/>
          <a:stretch>
            <a:fillRect/>
          </a:stretch>
        </p:blipFill>
        <p:spPr>
          <a:xfrm>
            <a:off x="4584065" y="4001135"/>
            <a:ext cx="5637530" cy="2715895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42206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1945" y="2387600"/>
            <a:ext cx="9304655" cy="579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1945" y="3282315"/>
            <a:ext cx="3685540" cy="520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340995" y="4182110"/>
            <a:ext cx="3441700" cy="692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3837305" y="4200525"/>
            <a:ext cx="3142615" cy="610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326" r="33542"/>
          <a:stretch>
            <a:fillRect/>
          </a:stretch>
        </p:blipFill>
        <p:spPr>
          <a:xfrm>
            <a:off x="7680325" y="3131820"/>
            <a:ext cx="3103245" cy="32975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4" grpId="0" bldLvl="0" animBg="1"/>
      <p:bldP spid="19" grpId="0" bldLvl="0" animBg="1"/>
      <p:bldP spid="20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46620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321945" y="2357120"/>
            <a:ext cx="4709795" cy="548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21945" y="3261360"/>
            <a:ext cx="3043555" cy="409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21945" y="4106545"/>
            <a:ext cx="6521450" cy="509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321945" y="4919345"/>
            <a:ext cx="4455795" cy="510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326" r="33542"/>
          <a:stretch>
            <a:fillRect/>
          </a:stretch>
        </p:blipFill>
        <p:spPr>
          <a:xfrm>
            <a:off x="7968615" y="2204720"/>
            <a:ext cx="3296285" cy="3502660"/>
          </a:xfrm>
          <a:prstGeom prst="rect">
            <a:avLst/>
          </a:prstGeom>
        </p:spPr>
      </p:pic>
      <p:sp useBgFill="1">
        <p:nvSpPr>
          <p:cNvPr id="23" name="矩形 22"/>
          <p:cNvSpPr/>
          <p:nvPr/>
        </p:nvSpPr>
        <p:spPr bwMode="white">
          <a:xfrm>
            <a:off x="3364865" y="3261360"/>
            <a:ext cx="3041015" cy="409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5" grpId="0" bldLvl="0" animBg="1"/>
      <p:bldP spid="17" grpId="0" bldLvl="0" animBg="1"/>
      <p:bldP spid="19" grpId="0" bldLvl="0" animBg="1"/>
      <p:bldP spid="23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0531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952490" y="4220845"/>
            <a:ext cx="3489960" cy="25984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43241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269240" y="2283460"/>
            <a:ext cx="5088890" cy="687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1945" y="3168650"/>
            <a:ext cx="3726815" cy="730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321945" y="4013200"/>
            <a:ext cx="8458835" cy="649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321945" y="4994275"/>
            <a:ext cx="4104005" cy="892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4" grpId="0" bldLvl="0" animBg="1"/>
      <p:bldP spid="19" grpId="0" bldLvl="0" animBg="1"/>
      <p:bldP spid="25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29862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59410" y="2440940"/>
            <a:ext cx="2538095" cy="413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897505" y="2437130"/>
            <a:ext cx="2394585" cy="396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97815" y="3329305"/>
            <a:ext cx="4460875" cy="462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59410" y="4192270"/>
            <a:ext cx="8339455" cy="435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360045" y="5092065"/>
            <a:ext cx="3522980" cy="409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300" r="3063" b="42580"/>
          <a:stretch>
            <a:fillRect/>
          </a:stretch>
        </p:blipFill>
        <p:spPr>
          <a:xfrm>
            <a:off x="6600190" y="764540"/>
            <a:ext cx="4608150" cy="27806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9" grpId="0" bldLvl="0" animBg="1"/>
      <p:bldP spid="12" grpId="0" bldLvl="0" animBg="1"/>
      <p:bldP spid="17" grpId="0" bldLvl="0" animBg="1"/>
      <p:bldP spid="22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52245"/>
            <a:ext cx="11340000" cy="553034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12495" y="4109085"/>
            <a:ext cx="5506085" cy="589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88695" y="5011420"/>
            <a:ext cx="5674360" cy="1389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70" y="836015"/>
            <a:ext cx="11091284" cy="586800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1162219" y="1879215"/>
            <a:ext cx="2290895" cy="13878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283283" y="3546472"/>
            <a:ext cx="7980882" cy="4377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283335" y="4440555"/>
            <a:ext cx="2800985" cy="462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162685" y="5200650"/>
            <a:ext cx="4269105" cy="657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1282700" y="6076950"/>
            <a:ext cx="6412865" cy="605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574" t="47680"/>
          <a:stretch>
            <a:fillRect/>
          </a:stretch>
        </p:blipFill>
        <p:spPr>
          <a:xfrm>
            <a:off x="6528435" y="404775"/>
            <a:ext cx="4924425" cy="28934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0" grpId="0" bldLvl="0" animBg="1"/>
      <p:bldP spid="12" grpId="0" bldLvl="0" animBg="1"/>
      <p:bldP spid="16" grpId="0" bldLvl="0" animBg="1"/>
      <p:bldP spid="21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270" y="692785"/>
            <a:ext cx="8919845" cy="598932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100820" y="3196590"/>
            <a:ext cx="498475" cy="417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70" y="764260"/>
            <a:ext cx="10829127" cy="5868000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1163320" y="1829435"/>
            <a:ext cx="4018280" cy="481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180965" y="1833880"/>
            <a:ext cx="3856355" cy="449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162685" y="2718435"/>
            <a:ext cx="8813165" cy="2261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1163100" y="5231218"/>
            <a:ext cx="5755531" cy="427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1163100" y="6113692"/>
            <a:ext cx="2382226" cy="3366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574" t="47680"/>
          <a:stretch>
            <a:fillRect/>
          </a:stretch>
        </p:blipFill>
        <p:spPr>
          <a:xfrm>
            <a:off x="8105140" y="4272280"/>
            <a:ext cx="3762375" cy="22110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1" grpId="0" bldLvl="0" animBg="1"/>
      <p:bldP spid="16" grpId="0" bldLvl="0" animBg="1"/>
      <p:bldP spid="20" grpId="0" bldLvl="0" animBg="1"/>
      <p:bldP spid="22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5155" y="1224280"/>
            <a:ext cx="11094720" cy="550418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321" r="4116" b="26341"/>
          <a:stretch>
            <a:fillRect/>
          </a:stretch>
        </p:blipFill>
        <p:spPr>
          <a:xfrm>
            <a:off x="9170035" y="3860800"/>
            <a:ext cx="2762885" cy="25647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83448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21914" y="3198247"/>
            <a:ext cx="4084685" cy="4673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45" y="4094480"/>
            <a:ext cx="4327525" cy="493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1945" y="4953000"/>
            <a:ext cx="4369435" cy="427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21914" y="5821039"/>
            <a:ext cx="2589823" cy="3528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bldLvl="0" animBg="1"/>
      <p:bldP spid="12" grpId="0" bldLvl="0" animBg="1"/>
      <p:bldP spid="1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515" y="620395"/>
            <a:ext cx="9823450" cy="608266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167765" y="1599565"/>
            <a:ext cx="5242560" cy="462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67765" y="2355850"/>
            <a:ext cx="3432810" cy="393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69340" y="3024505"/>
            <a:ext cx="7716520" cy="454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167130" y="3764915"/>
            <a:ext cx="6651625" cy="514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006475" y="4568190"/>
            <a:ext cx="6323965" cy="913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1167765" y="5789930"/>
            <a:ext cx="4980305" cy="913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321" r="4116" b="26341"/>
          <a:stretch>
            <a:fillRect/>
          </a:stretch>
        </p:blipFill>
        <p:spPr>
          <a:xfrm>
            <a:off x="9120505" y="980440"/>
            <a:ext cx="2863850" cy="26587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  <p:bldP spid="10" grpId="0" bldLvl="0" animBg="1"/>
      <p:bldP spid="12" grpId="0" bldLvl="0" animBg="1"/>
      <p:bldP spid="19" grpId="0" bldLvl="0" animBg="1"/>
      <p:bldP spid="28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4779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993" r="3477" b="25442"/>
          <a:stretch>
            <a:fillRect/>
          </a:stretch>
        </p:blipFill>
        <p:spPr>
          <a:xfrm>
            <a:off x="6528435" y="1989455"/>
            <a:ext cx="4346575" cy="2117725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70137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white">
          <a:xfrm>
            <a:off x="464820" y="4043680"/>
            <a:ext cx="9398635" cy="953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3434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45" y="2311400"/>
            <a:ext cx="6784975" cy="1451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1945" y="4018280"/>
            <a:ext cx="7673975" cy="1440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993" r="3477" b="25442"/>
          <a:stretch>
            <a:fillRect/>
          </a:stretch>
        </p:blipFill>
        <p:spPr>
          <a:xfrm>
            <a:off x="7392670" y="1988820"/>
            <a:ext cx="4346575" cy="2117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2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12620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321945" y="2292985"/>
            <a:ext cx="8533130" cy="641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321945" y="3369310"/>
            <a:ext cx="9080500" cy="880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993" r="3477" b="25442"/>
          <a:stretch>
            <a:fillRect/>
          </a:stretch>
        </p:blipFill>
        <p:spPr>
          <a:xfrm>
            <a:off x="3935730" y="4364990"/>
            <a:ext cx="4346575" cy="2117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2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80490"/>
            <a:ext cx="11340000" cy="3368482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584065" y="4149090"/>
            <a:ext cx="2894965" cy="2637155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74482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400685" y="2283460"/>
            <a:ext cx="6148705" cy="561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21945" y="3167380"/>
            <a:ext cx="5774690" cy="1031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321945" y="4684395"/>
            <a:ext cx="4411345" cy="916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321914" y="6126237"/>
            <a:ext cx="3618136" cy="3528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6" grpId="0" bldLvl="0" animBg="1"/>
      <p:bldP spid="19" grpId="0" bldLvl="0" animBg="1"/>
      <p:bldP spid="2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26482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387350" y="2275840"/>
            <a:ext cx="10097135" cy="523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21945" y="3158490"/>
            <a:ext cx="10679430" cy="1958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321914" y="5459095"/>
            <a:ext cx="3408664" cy="4483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204" b="26836"/>
          <a:stretch>
            <a:fillRect/>
          </a:stretch>
        </p:blipFill>
        <p:spPr>
          <a:xfrm>
            <a:off x="6528435" y="3933190"/>
            <a:ext cx="3164840" cy="26746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8" grpId="0" bldLvl="0" animBg="1"/>
      <p:bldP spid="2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9255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055" r="3483" b="31006"/>
          <a:stretch>
            <a:fillRect/>
          </a:stretch>
        </p:blipFill>
        <p:spPr>
          <a:xfrm>
            <a:off x="5232400" y="2997200"/>
            <a:ext cx="4248105" cy="367284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236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3258820"/>
            <a:ext cx="5845175" cy="1646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45692" y="5147695"/>
            <a:ext cx="2389874" cy="3618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445770" y="6014085"/>
            <a:ext cx="2015490" cy="422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2556510" y="5895975"/>
            <a:ext cx="2196465" cy="540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2" grpId="0" animBg="1"/>
      <p:bldP spid="15" grpId="0" bldLvl="0" animBg="1"/>
      <p:bldP spid="1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75172"/>
          </a:xfrm>
          <a:prstGeom prst="rect">
            <a:avLst/>
          </a:prstGeom>
        </p:spPr>
      </p:pic>
      <p:sp useBgFill="1">
        <p:nvSpPr>
          <p:cNvPr id="14" name="矩形 13"/>
          <p:cNvSpPr/>
          <p:nvPr/>
        </p:nvSpPr>
        <p:spPr bwMode="white">
          <a:xfrm>
            <a:off x="321945" y="2839085"/>
            <a:ext cx="9706610" cy="615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321945" y="3815080"/>
            <a:ext cx="8876030" cy="965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055" r="3483" b="31006"/>
          <a:stretch>
            <a:fillRect/>
          </a:stretch>
        </p:blipFill>
        <p:spPr>
          <a:xfrm>
            <a:off x="8904605" y="3573145"/>
            <a:ext cx="3083560" cy="26663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29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7634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3542"/>
          <a:stretch>
            <a:fillRect/>
          </a:stretch>
        </p:blipFill>
        <p:spPr>
          <a:xfrm>
            <a:off x="2423795" y="3789045"/>
            <a:ext cx="6264275" cy="3018155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6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68</cp:revision>
  <dcterms:created xsi:type="dcterms:W3CDTF">2015-09-16T06:44:00Z</dcterms:created>
  <dcterms:modified xsi:type="dcterms:W3CDTF">2025-06-23T18:32:00Z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