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02" r:id="rId3"/>
    <p:sldId id="351" r:id="rId4"/>
    <p:sldId id="350" r:id="rId5"/>
    <p:sldId id="349" r:id="rId6"/>
    <p:sldId id="348" r:id="rId7"/>
    <p:sldId id="347" r:id="rId8"/>
    <p:sldId id="346" r:id="rId9"/>
    <p:sldId id="345" r:id="rId10"/>
    <p:sldId id="344" r:id="rId11"/>
    <p:sldId id="343" r:id="rId12"/>
    <p:sldId id="342" r:id="rId13"/>
    <p:sldId id="341" r:id="rId14"/>
    <p:sldId id="340" r:id="rId15"/>
    <p:sldId id="339" r:id="rId16"/>
    <p:sldId id="338" r:id="rId17"/>
    <p:sldId id="337" r:id="rId18"/>
    <p:sldId id="336" r:id="rId19"/>
    <p:sldId id="335" r:id="rId20"/>
    <p:sldId id="334" r:id="rId21"/>
    <p:sldId id="333" r:id="rId22"/>
    <p:sldId id="332" r:id="rId23"/>
    <p:sldId id="330" r:id="rId24"/>
    <p:sldId id="329" r:id="rId25"/>
    <p:sldId id="328" r:id="rId26"/>
    <p:sldId id="327" r:id="rId27"/>
    <p:sldId id="326" r:id="rId28"/>
    <p:sldId id="325" r:id="rId29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4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5" Type="http://schemas.openxmlformats.org/officeDocument/2006/relationships/tags" Target="tags/tag1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handoutMaster" Target="handoutMasters/handoutMaster1.xml"/><Relationship Id="rId30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712085" y="2925445"/>
            <a:ext cx="7384415" cy="107505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270" y="692785"/>
            <a:ext cx="9036050" cy="61048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001760" y="4159250"/>
            <a:ext cx="847090" cy="703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44220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9443425" y="2977251"/>
            <a:ext cx="361813" cy="419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2415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206649" y="5833814"/>
            <a:ext cx="2056624" cy="4571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8469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235214" y="3115705"/>
            <a:ext cx="1247304" cy="5732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270" y="692785"/>
            <a:ext cx="9319260" cy="61245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794885" y="5915025"/>
            <a:ext cx="1010920" cy="641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906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532120" y="3107055"/>
            <a:ext cx="1811655" cy="615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270" y="704215"/>
            <a:ext cx="9760585" cy="6142355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1999615" y="4681220"/>
            <a:ext cx="4893945" cy="628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3565525" y="5605780"/>
            <a:ext cx="2190115" cy="457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3565525" y="6279515"/>
            <a:ext cx="1454785" cy="533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20" grpId="0" bldLvl="0" animBg="1"/>
      <p:bldP spid="23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2645" y="692505"/>
            <a:ext cx="10791008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045335" y="3413125"/>
            <a:ext cx="8058150" cy="1421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036445" y="5145405"/>
            <a:ext cx="7944485" cy="417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915160" y="5964555"/>
            <a:ext cx="6386830" cy="629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3" grpId="0" bldLvl="0" animBg="1"/>
      <p:bldP spid="19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560" y="661670"/>
            <a:ext cx="10150475" cy="6052185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1223010" y="2191385"/>
            <a:ext cx="9618345" cy="1877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526540" y="4385945"/>
            <a:ext cx="7015480" cy="1004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1409065" y="5707380"/>
            <a:ext cx="6740525" cy="986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8" grpId="0" bldLvl="0" animBg="1"/>
      <p:bldP spid="27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80490"/>
            <a:ext cx="11340000" cy="5768117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55521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white">
          <a:xfrm>
            <a:off x="10433652" y="2483597"/>
            <a:ext cx="399899" cy="419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34514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915" y="1152245"/>
            <a:ext cx="11340000" cy="182557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915" y="2996920"/>
            <a:ext cx="11340000" cy="3095433"/>
          </a:xfrm>
          <a:prstGeom prst="rect">
            <a:avLst/>
          </a:prstGeom>
        </p:spPr>
      </p:pic>
      <p:sp useBgFill="1">
        <p:nvSpPr>
          <p:cNvPr id="19" name="矩形 18"/>
          <p:cNvSpPr/>
          <p:nvPr/>
        </p:nvSpPr>
        <p:spPr bwMode="white">
          <a:xfrm>
            <a:off x="657860" y="4471670"/>
            <a:ext cx="9783445" cy="786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455295" y="5420995"/>
            <a:ext cx="8567420" cy="670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bldLvl="0" animBg="1"/>
      <p:bldP spid="20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1628495"/>
            <a:ext cx="11340000" cy="3393070"/>
          </a:xfrm>
          <a:prstGeom prst="rect">
            <a:avLst/>
          </a:prstGeom>
        </p:spPr>
      </p:pic>
      <p:sp useBgFill="1">
        <p:nvSpPr>
          <p:cNvPr id="20" name="矩形 19"/>
          <p:cNvSpPr/>
          <p:nvPr/>
        </p:nvSpPr>
        <p:spPr bwMode="white">
          <a:xfrm>
            <a:off x="585470" y="3592195"/>
            <a:ext cx="10520045" cy="1434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80490"/>
            <a:ext cx="11340000" cy="5672976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6050" y="638810"/>
            <a:ext cx="10150475" cy="6111875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03874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020" y="1080490"/>
            <a:ext cx="11340000" cy="5851559"/>
          </a:xfrm>
          <a:prstGeom prst="rect">
            <a:avLst/>
          </a:prstGeom>
        </p:spPr>
      </p:pic>
      <p:sp useBgFill="1">
        <p:nvSpPr>
          <p:cNvPr id="20" name="矩形 19"/>
          <p:cNvSpPr/>
          <p:nvPr/>
        </p:nvSpPr>
        <p:spPr bwMode="white">
          <a:xfrm>
            <a:off x="608965" y="3898900"/>
            <a:ext cx="9099550" cy="1287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608965" y="5387975"/>
            <a:ext cx="9719310" cy="601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608965" y="6274435"/>
            <a:ext cx="8585200" cy="535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bldLvl="0" animBg="1"/>
      <p:bldP spid="29" grpId="0" bldLvl="0" animBg="1"/>
      <p:bldP spid="34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020" y="1224000"/>
            <a:ext cx="11340000" cy="519675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4255770" y="1414780"/>
            <a:ext cx="2620010" cy="476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08965" y="2282190"/>
            <a:ext cx="9352280" cy="486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08965" y="3159760"/>
            <a:ext cx="8062595" cy="476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608965" y="4027170"/>
            <a:ext cx="10593705" cy="486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608934" y="4952314"/>
            <a:ext cx="2304181" cy="4004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608965" y="5666740"/>
            <a:ext cx="3756660" cy="766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1" grpId="0" bldLvl="0" animBg="1"/>
      <p:bldP spid="16" grpId="0" bldLvl="0" animBg="1"/>
      <p:bldP spid="20" grpId="0" bldLvl="0" animBg="1"/>
      <p:bldP spid="23" grpId="0" bldLvl="0" animBg="1"/>
      <p:bldP spid="2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4214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43173" y="2576208"/>
            <a:ext cx="390377" cy="4285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1231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52695" y="3206205"/>
            <a:ext cx="380856" cy="4288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3342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62216" y="3252610"/>
            <a:ext cx="361812" cy="419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458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43173" y="4658812"/>
            <a:ext cx="390377" cy="419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270" y="764540"/>
            <a:ext cx="11118850" cy="601726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798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43173" y="3180957"/>
            <a:ext cx="399898" cy="4200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6692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62216" y="2568478"/>
            <a:ext cx="390377" cy="429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6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68</cp:revision>
  <dcterms:created xsi:type="dcterms:W3CDTF">2015-09-16T06:44:00Z</dcterms:created>
  <dcterms:modified xsi:type="dcterms:W3CDTF">2025-06-22T12:52:58Z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