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3067050"/>
            <a:ext cx="8507730" cy="972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4216767"/>
            <a:ext cx="1694811" cy="52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872038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85925" y="2262505"/>
            <a:ext cx="293751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0860" y="2846705"/>
            <a:ext cx="264731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27835" y="3564890"/>
            <a:ext cx="272097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36395" y="4173220"/>
            <a:ext cx="29864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85925" y="4763770"/>
            <a:ext cx="272796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549400" y="5431155"/>
            <a:ext cx="402018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68120" y="6079490"/>
            <a:ext cx="442468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  <p:bldP spid="19" grpId="0" bldLvl="0" animBg="1"/>
      <p:bldP spid="23" grpId="0" bldLvl="0" animBg="1"/>
      <p:bldP spid="27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4285841"/>
            <a:ext cx="1104483" cy="51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7454" b="23315"/>
          <a:stretch>
            <a:fillRect/>
          </a:stretch>
        </p:blipFill>
        <p:spPr>
          <a:xfrm>
            <a:off x="5737860" y="764540"/>
            <a:ext cx="5795645" cy="228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3292890"/>
            <a:ext cx="380856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92"/>
          <a:stretch>
            <a:fillRect/>
          </a:stretch>
        </p:blipFill>
        <p:spPr>
          <a:xfrm>
            <a:off x="360045" y="5589550"/>
            <a:ext cx="11339830" cy="9661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7454" b="23315"/>
          <a:stretch>
            <a:fillRect/>
          </a:stretch>
        </p:blipFill>
        <p:spPr>
          <a:xfrm>
            <a:off x="1559560" y="2997200"/>
            <a:ext cx="6744335" cy="2658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2487035"/>
            <a:ext cx="2570779" cy="42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0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02" r="7576" b="47230"/>
          <a:stretch>
            <a:fillRect/>
          </a:stretch>
        </p:blipFill>
        <p:spPr>
          <a:xfrm>
            <a:off x="7608570" y="3357245"/>
            <a:ext cx="4464005" cy="30962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829127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34440" y="1773555"/>
            <a:ext cx="465328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4855" y="2720260"/>
            <a:ext cx="2382226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40155" y="3475990"/>
            <a:ext cx="44831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47445" y="4293870"/>
            <a:ext cx="639635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34855" y="5194827"/>
            <a:ext cx="5800993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35075" y="5985510"/>
            <a:ext cx="515175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44435" y="4293870"/>
            <a:ext cx="33940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8" grpId="0" bldLvl="0" animBg="1"/>
      <p:bldP spid="25" grpId="0" bldLvl="0" animBg="1"/>
      <p:bldP spid="33" grpId="0" bldLvl="0" animBg="1"/>
      <p:bldP spid="3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8" r="8862" b="60725"/>
          <a:stretch>
            <a:fillRect/>
          </a:stretch>
        </p:blipFill>
        <p:spPr>
          <a:xfrm>
            <a:off x="4512310" y="4940935"/>
            <a:ext cx="3754755" cy="19075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615" y="692785"/>
            <a:ext cx="9746615" cy="60833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81125" y="2420620"/>
            <a:ext cx="361124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14450" y="3284220"/>
            <a:ext cx="230441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91285" y="3964305"/>
            <a:ext cx="304546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43095" y="3992245"/>
            <a:ext cx="301117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90320" y="4699635"/>
            <a:ext cx="340487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10005" y="5497830"/>
            <a:ext cx="8745855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5" grpId="0" animBg="1"/>
      <p:bldP spid="26" grpId="0" bldLvl="0" animBg="1"/>
      <p:bldP spid="30" grpId="0" bldLvl="0" animBg="1"/>
      <p:bldP spid="35" grpId="0" bldLvl="0" animBg="1"/>
      <p:bldP spid="15" grpId="1" animBg="1"/>
      <p:bldP spid="22" grpId="1" animBg="1"/>
      <p:bldP spid="25" grpId="1" animBg="1"/>
      <p:bldP spid="26" grpId="1" animBg="1"/>
      <p:bldP spid="30" grpId="1" animBg="1"/>
      <p:bldP spid="3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3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43879" y="3054767"/>
            <a:ext cx="761712" cy="4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850" y="3970020"/>
            <a:ext cx="35236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77682" y="4895070"/>
            <a:ext cx="1133047" cy="5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bldLvl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19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6695" y="2266950"/>
            <a:ext cx="27095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6695" y="3194685"/>
            <a:ext cx="259969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071620"/>
            <a:ext cx="466915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903470"/>
            <a:ext cx="908939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8" r="8862" b="60725"/>
          <a:stretch>
            <a:fillRect/>
          </a:stretch>
        </p:blipFill>
        <p:spPr>
          <a:xfrm>
            <a:off x="7968615" y="2853055"/>
            <a:ext cx="3754755" cy="190754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935605" y="2251710"/>
            <a:ext cx="704977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1" grpId="0" bldLvl="0" animBg="1"/>
      <p:bldP spid="27" grpId="0" bldLvl="0" animBg="1"/>
      <p:bldP spid="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45" y="3035300"/>
            <a:ext cx="633984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3791585"/>
            <a:ext cx="552450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8" r="8862" b="60725"/>
          <a:stretch>
            <a:fillRect/>
          </a:stretch>
        </p:blipFill>
        <p:spPr>
          <a:xfrm>
            <a:off x="7032625" y="2997200"/>
            <a:ext cx="4773930" cy="242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5304155" y="4293235"/>
            <a:ext cx="6232525" cy="240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6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99"/>
          <a:stretch>
            <a:fillRect/>
          </a:stretch>
        </p:blipFill>
        <p:spPr>
          <a:xfrm>
            <a:off x="3792220" y="3068955"/>
            <a:ext cx="4320540" cy="34410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3" r="21475"/>
          <a:stretch>
            <a:fillRect/>
          </a:stretch>
        </p:blipFill>
        <p:spPr>
          <a:xfrm>
            <a:off x="4728210" y="3542665"/>
            <a:ext cx="3973830" cy="31832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36670" y="1557655"/>
            <a:ext cx="219837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535" y="2366645"/>
            <a:ext cx="543179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153410"/>
            <a:ext cx="53447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51935"/>
            <a:ext cx="43091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862195"/>
            <a:ext cx="26390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99"/>
          <a:stretch>
            <a:fillRect/>
          </a:stretch>
        </p:blipFill>
        <p:spPr>
          <a:xfrm>
            <a:off x="7176135" y="1739900"/>
            <a:ext cx="4320540" cy="344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20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4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22910" y="2232025"/>
            <a:ext cx="41402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77845"/>
            <a:ext cx="62001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961641"/>
            <a:ext cx="6008010" cy="4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90440"/>
            <a:ext cx="6505575" cy="112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3" r="21475"/>
          <a:stretch>
            <a:fillRect/>
          </a:stretch>
        </p:blipFill>
        <p:spPr>
          <a:xfrm>
            <a:off x="7392670" y="1557020"/>
            <a:ext cx="3973830" cy="318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7" grpId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2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57805" y="1595755"/>
            <a:ext cx="256286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580" y="2273935"/>
            <a:ext cx="293243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52470"/>
            <a:ext cx="532701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073525"/>
            <a:ext cx="54013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961890"/>
            <a:ext cx="541972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3" r="21475"/>
          <a:stretch>
            <a:fillRect/>
          </a:stretch>
        </p:blipFill>
        <p:spPr>
          <a:xfrm>
            <a:off x="7176135" y="1196975"/>
            <a:ext cx="3973830" cy="318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7" grpId="0" bldLvl="0" animBg="1"/>
      <p:bldP spid="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83840" y="1605915"/>
            <a:ext cx="24511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306955"/>
            <a:ext cx="787336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294436"/>
            <a:ext cx="4018035" cy="39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76700"/>
            <a:ext cx="39681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3" r="21475"/>
          <a:stretch>
            <a:fillRect/>
          </a:stretch>
        </p:blipFill>
        <p:spPr>
          <a:xfrm>
            <a:off x="7968615" y="1917065"/>
            <a:ext cx="3973830" cy="318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99" t="20071" r="3483" b="13563"/>
          <a:stretch>
            <a:fillRect/>
          </a:stretch>
        </p:blipFill>
        <p:spPr>
          <a:xfrm>
            <a:off x="8112760" y="1052830"/>
            <a:ext cx="3963035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48319"/>
            <a:ext cx="342770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367339"/>
            <a:ext cx="342770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16" b="23965"/>
          <a:stretch>
            <a:fillRect/>
          </a:stretch>
        </p:blipFill>
        <p:spPr>
          <a:xfrm>
            <a:off x="4224020" y="4437380"/>
            <a:ext cx="3493135" cy="221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482758"/>
            <a:ext cx="314205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t="9640" r="11737" b="19392"/>
          <a:stretch>
            <a:fillRect/>
          </a:stretch>
        </p:blipFill>
        <p:spPr>
          <a:xfrm>
            <a:off x="3621405" y="3500755"/>
            <a:ext cx="3456260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9529632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62125" y="4005580"/>
            <a:ext cx="507809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95475" y="4719320"/>
            <a:ext cx="44818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23695" y="5349240"/>
            <a:ext cx="303085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94180" y="6106795"/>
            <a:ext cx="489648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86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3834360"/>
            <a:ext cx="6046095" cy="4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2110" y="4643120"/>
            <a:ext cx="53746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2580" y="5517515"/>
            <a:ext cx="95999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94" t="51547"/>
          <a:stretch>
            <a:fillRect/>
          </a:stretch>
        </p:blipFill>
        <p:spPr>
          <a:xfrm>
            <a:off x="9336450" y="1557300"/>
            <a:ext cx="2687910" cy="28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12928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898" y="2753544"/>
            <a:ext cx="340194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2025-06-23T12:12:54Z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