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1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" b="57521"/>
          <a:stretch>
            <a:fillRect/>
          </a:stretch>
        </p:blipFill>
        <p:spPr>
          <a:xfrm>
            <a:off x="2063750" y="980440"/>
            <a:ext cx="7747635" cy="2068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3357245"/>
            <a:ext cx="8478520" cy="219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b="30166"/>
          <a:stretch>
            <a:fillRect/>
          </a:stretch>
        </p:blipFill>
        <p:spPr>
          <a:xfrm>
            <a:off x="6024290" y="2963545"/>
            <a:ext cx="3922985" cy="37448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7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312670"/>
            <a:ext cx="537845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680" y="3613150"/>
            <a:ext cx="628777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578350"/>
            <a:ext cx="607377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6019165"/>
            <a:ext cx="107854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3" grpId="0" bldLvl="0" animBg="1"/>
      <p:bldP spid="32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4420566"/>
            <a:ext cx="2228010" cy="48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9" r="65074" b="19865"/>
          <a:stretch>
            <a:fillRect/>
          </a:stretch>
        </p:blipFill>
        <p:spPr>
          <a:xfrm>
            <a:off x="7536180" y="4221480"/>
            <a:ext cx="3676015" cy="255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7420"/>
            <a:ext cx="11340000" cy="4200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6172" y="4622714"/>
            <a:ext cx="371334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r="23166" b="20246"/>
          <a:stretch>
            <a:fillRect/>
          </a:stretch>
        </p:blipFill>
        <p:spPr>
          <a:xfrm>
            <a:off x="8040370" y="624840"/>
            <a:ext cx="2648585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836295"/>
            <a:ext cx="10399395" cy="2915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6" b="16783"/>
          <a:stretch>
            <a:fillRect/>
          </a:stretch>
        </p:blipFill>
        <p:spPr>
          <a:xfrm>
            <a:off x="4296410" y="3500755"/>
            <a:ext cx="3153410" cy="32086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00254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6" b="16783"/>
          <a:stretch>
            <a:fillRect/>
          </a:stretch>
        </p:blipFill>
        <p:spPr>
          <a:xfrm>
            <a:off x="4079875" y="3500755"/>
            <a:ext cx="3153410" cy="320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27676" r="16396" b="15923"/>
          <a:stretch>
            <a:fillRect/>
          </a:stretch>
        </p:blipFill>
        <p:spPr>
          <a:xfrm>
            <a:off x="6672580" y="3789045"/>
            <a:ext cx="5040585" cy="28800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4092352"/>
            <a:ext cx="78075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2" r="5715" b="57045"/>
          <a:stretch>
            <a:fillRect/>
          </a:stretch>
        </p:blipFill>
        <p:spPr>
          <a:xfrm>
            <a:off x="7115175" y="4364990"/>
            <a:ext cx="3589020" cy="23266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233711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36980" y="2442210"/>
            <a:ext cx="22948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31870" y="2378075"/>
            <a:ext cx="31172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0635" y="3058160"/>
            <a:ext cx="49898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26465" y="3865880"/>
            <a:ext cx="45091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74115" y="4621530"/>
            <a:ext cx="79165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271270" y="5386070"/>
            <a:ext cx="53943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74750" y="6121400"/>
            <a:ext cx="42583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0" grpId="0" bldLvl="0" animBg="1"/>
      <p:bldP spid="28" grpId="0" bldLvl="0" animBg="1"/>
      <p:bldP spid="38" grpId="0" bldLvl="0" animBg="1"/>
      <p:bldP spid="45" grpId="0" bldLvl="0" animBg="1"/>
      <p:bldP spid="5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189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775" y="3257550"/>
            <a:ext cx="429704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7610" y="3320415"/>
            <a:ext cx="362966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1330" y="4052570"/>
            <a:ext cx="36607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22425" y="4022725"/>
            <a:ext cx="26066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31645" y="4776470"/>
            <a:ext cx="406844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00725" y="4713605"/>
            <a:ext cx="217805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53260" y="5455920"/>
            <a:ext cx="23717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324985" y="5470525"/>
            <a:ext cx="29095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808480" y="6133465"/>
            <a:ext cx="534924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5" grpId="0" bldLvl="0" animBg="1"/>
      <p:bldP spid="21" grpId="0" bldLvl="0" animBg="1"/>
      <p:bldP spid="23" grpId="0" bldLvl="0" animBg="1"/>
      <p:bldP spid="29" grpId="0" bldLvl="0" animBg="1"/>
      <p:bldP spid="30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39042" y="4018537"/>
            <a:ext cx="1133047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9180" y="5794375"/>
            <a:ext cx="11442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93700" y="2214880"/>
            <a:ext cx="41287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07865" y="2268220"/>
            <a:ext cx="244602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7975" y="3082925"/>
            <a:ext cx="22085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89375"/>
            <a:ext cx="637921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1557020"/>
            <a:ext cx="3771900" cy="382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8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204440"/>
            <a:ext cx="11340000" cy="4239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5382" b="31735"/>
          <a:stretch>
            <a:fillRect/>
          </a:stretch>
        </p:blipFill>
        <p:spPr>
          <a:xfrm>
            <a:off x="8040370" y="404495"/>
            <a:ext cx="3426460" cy="342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934700" cy="4217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5382" b="31735"/>
          <a:stretch>
            <a:fillRect/>
          </a:stretch>
        </p:blipFill>
        <p:spPr>
          <a:xfrm>
            <a:off x="9840595" y="4077335"/>
            <a:ext cx="2294890" cy="22948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5250" y="1433830"/>
            <a:ext cx="20808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124710"/>
            <a:ext cx="7021195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76345"/>
            <a:ext cx="693420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57725"/>
            <a:ext cx="23025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1955" y="5354320"/>
            <a:ext cx="72859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6116955"/>
            <a:ext cx="102012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  <p:bldP spid="19" grpId="0" bldLvl="0" animBg="1"/>
      <p:bldP spid="25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19960"/>
            <a:ext cx="784606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78614"/>
            <a:ext cx="6207959" cy="4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00145"/>
            <a:ext cx="65893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7175" y="4514215"/>
            <a:ext cx="86080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196840"/>
            <a:ext cx="562673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972902"/>
            <a:ext cx="6322216" cy="4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 r="6339" b="33180"/>
          <a:stretch>
            <a:fillRect/>
          </a:stretch>
        </p:blipFill>
        <p:spPr>
          <a:xfrm>
            <a:off x="8688070" y="836930"/>
            <a:ext cx="3219450" cy="322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2" grpId="0" bldLvl="0" animBg="1"/>
      <p:bldP spid="16" grpId="0" bldLvl="0" animBg="1"/>
      <p:bldP spid="23" grpId="0" bldLvl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49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1481433"/>
            <a:ext cx="1152090" cy="4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547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5011799"/>
            <a:ext cx="371334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 b="19999"/>
          <a:stretch>
            <a:fillRect/>
          </a:stretch>
        </p:blipFill>
        <p:spPr>
          <a:xfrm>
            <a:off x="6443345" y="327025"/>
            <a:ext cx="4097020" cy="252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429149"/>
            <a:ext cx="771234" cy="43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r="10466"/>
          <a:stretch>
            <a:fillRect/>
          </a:stretch>
        </p:blipFill>
        <p:spPr>
          <a:xfrm>
            <a:off x="5088255" y="2564765"/>
            <a:ext cx="4608150" cy="405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75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7480" y="4288155"/>
            <a:ext cx="6438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62" r="4311" b="42328"/>
          <a:stretch>
            <a:fillRect/>
          </a:stretch>
        </p:blipFill>
        <p:spPr>
          <a:xfrm>
            <a:off x="5015865" y="3860800"/>
            <a:ext cx="2406650" cy="2827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19552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40500" y="883285"/>
            <a:ext cx="22034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0310" y="1719580"/>
            <a:ext cx="26339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1869" y="2576115"/>
            <a:ext cx="7632886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2050" y="3401695"/>
            <a:ext cx="402844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89050" y="4242435"/>
            <a:ext cx="309054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2050" y="5060950"/>
            <a:ext cx="41529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62050" y="5887085"/>
            <a:ext cx="53505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8" grpId="0" bldLvl="0" animBg="1"/>
      <p:bldP spid="25" grpId="0" bldLvl="0" animBg="1"/>
      <p:bldP spid="28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9765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21696" y="6045460"/>
            <a:ext cx="745521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2025-06-23T14:47:59Z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