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7" r:id="rId4"/>
    <p:sldId id="356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2997200"/>
            <a:ext cx="7592060" cy="892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8" b="59491"/>
          <a:stretch>
            <a:fillRect/>
          </a:stretch>
        </p:blipFill>
        <p:spPr>
          <a:xfrm>
            <a:off x="7032625" y="4220845"/>
            <a:ext cx="3537585" cy="23831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8" b="59491"/>
          <a:stretch>
            <a:fillRect/>
          </a:stretch>
        </p:blipFill>
        <p:spPr>
          <a:xfrm>
            <a:off x="5249545" y="3357245"/>
            <a:ext cx="4197350" cy="2827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40" y="692785"/>
            <a:ext cx="9048115" cy="60439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57960" y="2228215"/>
            <a:ext cx="552196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7960" y="2927350"/>
            <a:ext cx="1861185" cy="172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7020" y="4926965"/>
            <a:ext cx="476313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7020" y="5603875"/>
            <a:ext cx="320548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57020" y="6242050"/>
            <a:ext cx="603186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2" grpId="0" animBg="1"/>
      <p:bldP spid="14" grpId="0" bldLvl="0" animBg="1"/>
      <p:bldP spid="19" grpId="0" animBg="1"/>
      <p:bldP spid="8" grpId="1" animBg="1"/>
      <p:bldP spid="10" grpId="1" animBg="1"/>
      <p:bldP spid="12" grpId="1" animBg="1"/>
      <p:bldP spid="14" grpId="1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10558145" cy="57473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25295" y="3489960"/>
            <a:ext cx="374015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2910" y="4349115"/>
            <a:ext cx="380809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88795" y="5099685"/>
            <a:ext cx="54971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76070" y="5994400"/>
            <a:ext cx="70396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6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7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09190"/>
            <a:ext cx="99650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580" y="3394075"/>
            <a:ext cx="564896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6385" y="4250690"/>
            <a:ext cx="671258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229860"/>
            <a:ext cx="40144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356100" y="5089525"/>
            <a:ext cx="26714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6074410"/>
            <a:ext cx="54800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58" t="43852" b="16065"/>
          <a:stretch>
            <a:fillRect/>
          </a:stretch>
        </p:blipFill>
        <p:spPr>
          <a:xfrm>
            <a:off x="7464425" y="3357245"/>
            <a:ext cx="436499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5" grpId="0" bldLvl="0" animBg="1"/>
      <p:bldP spid="32" grpId="0" bldLvl="0" animBg="1"/>
      <p:bldP spid="35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4580" y="2306955"/>
            <a:ext cx="17246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301172"/>
            <a:ext cx="771234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060295"/>
            <a:ext cx="11340000" cy="418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 b="19246"/>
          <a:stretch>
            <a:fillRect/>
          </a:stretch>
        </p:blipFill>
        <p:spPr>
          <a:xfrm>
            <a:off x="6096000" y="692785"/>
            <a:ext cx="4166235" cy="293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2340617"/>
            <a:ext cx="380856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 b="19246"/>
          <a:stretch>
            <a:fillRect/>
          </a:stretch>
        </p:blipFill>
        <p:spPr>
          <a:xfrm>
            <a:off x="8400415" y="3573145"/>
            <a:ext cx="3858895" cy="27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4205623"/>
            <a:ext cx="314206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5" t="19796" r="14513" b="16854"/>
          <a:stretch>
            <a:fillRect/>
          </a:stretch>
        </p:blipFill>
        <p:spPr>
          <a:xfrm>
            <a:off x="7320280" y="3789045"/>
            <a:ext cx="297624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3860800"/>
            <a:ext cx="4699000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81914" y="3028239"/>
            <a:ext cx="2723123" cy="52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617" y="3944678"/>
            <a:ext cx="2780251" cy="52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395760"/>
            <a:ext cx="761712" cy="4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2695" y="3246962"/>
            <a:ext cx="466549" cy="3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2265" y="3905250"/>
            <a:ext cx="4699000" cy="267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3860800"/>
            <a:ext cx="4699000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38375"/>
            <a:ext cx="644715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61665"/>
            <a:ext cx="416115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37485" y="3856990"/>
            <a:ext cx="42748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59860"/>
            <a:ext cx="24155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690110"/>
            <a:ext cx="336677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26180" y="4719320"/>
            <a:ext cx="57188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521960"/>
            <a:ext cx="1003808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5" grpId="0" bldLvl="0" animBg="1"/>
      <p:bldP spid="16" grpId="0" bldLvl="0" animBg="1"/>
      <p:bldP spid="21" grpId="0" bldLvl="0" animBg="1"/>
      <p:bldP spid="23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37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13280"/>
            <a:ext cx="47777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99685" y="2112645"/>
            <a:ext cx="39985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87045" y="2911475"/>
            <a:ext cx="39636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2885" y="3689985"/>
            <a:ext cx="887539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45" y="4458970"/>
            <a:ext cx="722884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21945" y="5293995"/>
            <a:ext cx="42252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547235" y="5287645"/>
            <a:ext cx="267843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21945" y="6014085"/>
            <a:ext cx="51276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615" y="4077335"/>
            <a:ext cx="3875405" cy="2203450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4547235" y="2911475"/>
            <a:ext cx="34036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4" grpId="0" bldLvl="0" animBg="1"/>
      <p:bldP spid="30" grpId="0" bldLvl="0" animBg="1"/>
      <p:bldP spid="38" grpId="0" bldLvl="0" animBg="1"/>
      <p:bldP spid="48" grpId="0" bldLvl="0" animBg="1"/>
      <p:bldP spid="49" grpId="0" bldLvl="0" animBg="1"/>
      <p:bldP spid="51" grpId="0" bldLvl="0" animBg="1"/>
      <p:bldP spid="5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9884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180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2503578"/>
            <a:ext cx="323727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8" t="1950" r="51893"/>
          <a:stretch>
            <a:fillRect/>
          </a:stretch>
        </p:blipFill>
        <p:spPr>
          <a:xfrm>
            <a:off x="3942080" y="3068955"/>
            <a:ext cx="4176350" cy="365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12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4206" y="2371517"/>
            <a:ext cx="1104483" cy="50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3" r="11732"/>
          <a:stretch>
            <a:fillRect/>
          </a:stretch>
        </p:blipFill>
        <p:spPr>
          <a:xfrm>
            <a:off x="4115435" y="3356610"/>
            <a:ext cx="3579495" cy="336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4106208"/>
            <a:ext cx="314206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2" b="22341"/>
          <a:stretch>
            <a:fillRect/>
          </a:stretch>
        </p:blipFill>
        <p:spPr>
          <a:xfrm>
            <a:off x="7464425" y="4004945"/>
            <a:ext cx="4141470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3124971"/>
            <a:ext cx="580807" cy="39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t="10553" r="14274" b="20864"/>
          <a:stretch>
            <a:fillRect/>
          </a:stretch>
        </p:blipFill>
        <p:spPr>
          <a:xfrm>
            <a:off x="3792220" y="3933190"/>
            <a:ext cx="3888695" cy="280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5607812"/>
            <a:ext cx="124730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940002"/>
            <a:ext cx="380856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 b="22980"/>
          <a:stretch>
            <a:fillRect/>
          </a:stretch>
        </p:blipFill>
        <p:spPr>
          <a:xfrm>
            <a:off x="8183880" y="836930"/>
            <a:ext cx="2876550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55060"/>
            <a:ext cx="342770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43034"/>
            <a:ext cx="380856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14268" r="17667" b="19769"/>
          <a:stretch>
            <a:fillRect/>
          </a:stretch>
        </p:blipFill>
        <p:spPr>
          <a:xfrm>
            <a:off x="3791585" y="3933190"/>
            <a:ext cx="4608785" cy="26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2455799"/>
            <a:ext cx="999749" cy="38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 b="19419"/>
          <a:stretch>
            <a:fillRect/>
          </a:stretch>
        </p:blipFill>
        <p:spPr>
          <a:xfrm>
            <a:off x="3791585" y="3284855"/>
            <a:ext cx="2952160" cy="338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4316742"/>
            <a:ext cx="323727" cy="38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7" r="18720" b="19419"/>
          <a:stretch>
            <a:fillRect/>
          </a:stretch>
        </p:blipFill>
        <p:spPr>
          <a:xfrm>
            <a:off x="5447665" y="4004945"/>
            <a:ext cx="3823970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4" r="4803" b="48453"/>
          <a:stretch>
            <a:fillRect/>
          </a:stretch>
        </p:blipFill>
        <p:spPr>
          <a:xfrm>
            <a:off x="4584065" y="3861435"/>
            <a:ext cx="3529965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20115"/>
            <a:ext cx="10286735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40765" y="2433320"/>
            <a:ext cx="6309360" cy="18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53160" y="4377690"/>
            <a:ext cx="24872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 flipH="1">
            <a:off x="3664585" y="4500880"/>
            <a:ext cx="32162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45300" y="4518025"/>
            <a:ext cx="220789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60145" y="5246370"/>
            <a:ext cx="290639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236676" y="6038724"/>
            <a:ext cx="2280183" cy="3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9" grpId="0" bldLvl="0" animBg="1"/>
      <p:bldP spid="35" grpId="0" bldLvl="0" animBg="1"/>
      <p:bldP spid="36" grpId="0" bldLvl="0" animBg="1"/>
      <p:bldP spid="39" grpId="0" bldLvl="0" animBg="1"/>
      <p:bldP spid="4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2025-06-23T11:59:36Z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