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1" r:id="rId4"/>
    <p:sldId id="350" r:id="rId5"/>
    <p:sldId id="349" r:id="rId6"/>
    <p:sldId id="347" r:id="rId7"/>
    <p:sldId id="346" r:id="rId8"/>
    <p:sldId id="345" r:id="rId9"/>
    <p:sldId id="343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2997200"/>
            <a:ext cx="7444105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86340" cy="481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5171440"/>
            <a:ext cx="13144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8" b="24284"/>
          <a:stretch>
            <a:fillRect/>
          </a:stretch>
        </p:blipFill>
        <p:spPr>
          <a:xfrm>
            <a:off x="8040370" y="4004945"/>
            <a:ext cx="4229100" cy="276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50500" cy="40366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25540" y="4437380"/>
            <a:ext cx="269240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4" r="15708" b="22678"/>
          <a:stretch>
            <a:fillRect/>
          </a:stretch>
        </p:blipFill>
        <p:spPr>
          <a:xfrm>
            <a:off x="8976360" y="3860800"/>
            <a:ext cx="27432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419251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79600" y="4363720"/>
            <a:ext cx="35718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00580" y="5024755"/>
            <a:ext cx="330708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72310" y="5966460"/>
            <a:ext cx="34994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70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184400"/>
            <a:ext cx="58324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5445" y="3078480"/>
            <a:ext cx="52946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255" y="3930650"/>
            <a:ext cx="62033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64935" y="3977005"/>
            <a:ext cx="38735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85445" y="4804410"/>
            <a:ext cx="49536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3" t="58905"/>
          <a:stretch>
            <a:fillRect/>
          </a:stretch>
        </p:blipFill>
        <p:spPr>
          <a:xfrm>
            <a:off x="6600235" y="1224560"/>
            <a:ext cx="4442415" cy="241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5" grpId="0" bldLvl="0" animBg="1"/>
      <p:bldP spid="26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50" y="721995"/>
            <a:ext cx="10271125" cy="580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3715" y="3430905"/>
            <a:ext cx="67513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6580" y="4285615"/>
            <a:ext cx="511937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783715" y="5076190"/>
            <a:ext cx="51104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846580" y="5806440"/>
            <a:ext cx="39592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9814"/>
          <a:stretch>
            <a:fillRect/>
          </a:stretch>
        </p:blipFill>
        <p:spPr>
          <a:xfrm>
            <a:off x="6888480" y="2863850"/>
            <a:ext cx="4558665" cy="353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31" grpId="0" bldLvl="0" animBg="1"/>
      <p:bldP spid="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00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680" y="2252345"/>
            <a:ext cx="5699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176272"/>
            <a:ext cx="3818085" cy="37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580" y="4007485"/>
            <a:ext cx="52387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1010" y="4818380"/>
            <a:ext cx="38722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21810" y="4909820"/>
            <a:ext cx="43529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2890" y="5669915"/>
            <a:ext cx="26111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74645" y="5775960"/>
            <a:ext cx="21126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00" t="15085"/>
          <a:stretch>
            <a:fillRect/>
          </a:stretch>
        </p:blipFill>
        <p:spPr>
          <a:xfrm>
            <a:off x="6600190" y="980440"/>
            <a:ext cx="4747260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animBg="1"/>
      <p:bldP spid="17" grpId="0" bldLvl="0" animBg="1"/>
      <p:bldP spid="22" grpId="0" bldLvl="0" animBg="1"/>
      <p:bldP spid="24" grpId="0" bldLvl="0" animBg="1"/>
      <p:bldP spid="29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4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65665" cy="568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3710" y="5432425"/>
            <a:ext cx="7816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8945" y="6197600"/>
            <a:ext cx="7804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b="38172"/>
          <a:stretch>
            <a:fillRect/>
          </a:stretch>
        </p:blipFill>
        <p:spPr>
          <a:xfrm>
            <a:off x="8904605" y="2106295"/>
            <a:ext cx="315976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6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31185"/>
            <a:ext cx="52133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35295" y="3121660"/>
            <a:ext cx="29660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b="38172"/>
          <a:stretch>
            <a:fillRect/>
          </a:stretch>
        </p:blipFill>
        <p:spPr>
          <a:xfrm>
            <a:off x="8256270" y="2637155"/>
            <a:ext cx="315976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9077325" cy="449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5" r="7645" b="50920"/>
          <a:stretch>
            <a:fillRect/>
          </a:stretch>
        </p:blipFill>
        <p:spPr>
          <a:xfrm>
            <a:off x="9336405" y="3429000"/>
            <a:ext cx="2677795" cy="19627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2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395566" y="3475460"/>
            <a:ext cx="457027" cy="4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820140"/>
            <a:ext cx="963667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54785" y="1712595"/>
            <a:ext cx="5043805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4760" y="3256371"/>
            <a:ext cx="2273639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77645" y="3847465"/>
            <a:ext cx="27393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4785" y="4705350"/>
            <a:ext cx="817880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54785" y="5449570"/>
            <a:ext cx="270065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54785" y="6186170"/>
            <a:ext cx="831088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7" grpId="0" bldLvl="0" animBg="1"/>
      <p:bldP spid="20" grpId="0" bldLvl="0" animBg="1"/>
      <p:bldP spid="24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732010" cy="4853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9" r="6698" b="41116"/>
          <a:stretch>
            <a:fillRect/>
          </a:stretch>
        </p:blipFill>
        <p:spPr>
          <a:xfrm>
            <a:off x="6816090" y="4509135"/>
            <a:ext cx="3108960" cy="21310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959352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90930" y="3540125"/>
            <a:ext cx="493077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90930" y="5161280"/>
            <a:ext cx="67589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90930" y="6020435"/>
            <a:ext cx="65354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5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6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081145"/>
            <a:ext cx="68167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9" r="6698" b="41116"/>
          <a:stretch>
            <a:fillRect/>
          </a:stretch>
        </p:blipFill>
        <p:spPr>
          <a:xfrm>
            <a:off x="7608570" y="3717290"/>
            <a:ext cx="397764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3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93485" y="1414780"/>
            <a:ext cx="26358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9410" y="2235200"/>
            <a:ext cx="73425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2265" y="3084830"/>
            <a:ext cx="85420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1630" y="3945890"/>
            <a:ext cx="25698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4888230"/>
            <a:ext cx="871156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9" r="6698" b="41116"/>
          <a:stretch>
            <a:fillRect/>
          </a:stretch>
        </p:blipFill>
        <p:spPr>
          <a:xfrm>
            <a:off x="8832850" y="2348865"/>
            <a:ext cx="3108960" cy="213106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911475" y="3945890"/>
            <a:ext cx="21424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23" grpId="0" bldLvl="0" animBg="1"/>
      <p:bldP spid="35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08014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5952" y="4236129"/>
            <a:ext cx="344629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665"/>
            <a:ext cx="9802495" cy="3623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577465"/>
            <a:ext cx="64325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90" b="23803"/>
          <a:stretch>
            <a:fillRect/>
          </a:stretch>
        </p:blipFill>
        <p:spPr>
          <a:xfrm>
            <a:off x="4584065" y="3872865"/>
            <a:ext cx="255968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10367010" cy="474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7930" y="2654300"/>
            <a:ext cx="75311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r="18720" b="22138"/>
          <a:stretch>
            <a:fillRect/>
          </a:stretch>
        </p:blipFill>
        <p:spPr>
          <a:xfrm>
            <a:off x="191770" y="4293235"/>
            <a:ext cx="332740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085705" cy="600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4590" y="4571365"/>
            <a:ext cx="6242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80" y="647700"/>
            <a:ext cx="9892030" cy="1820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34"/>
          <a:stretch>
            <a:fillRect/>
          </a:stretch>
        </p:blipFill>
        <p:spPr>
          <a:xfrm>
            <a:off x="1775460" y="2564765"/>
            <a:ext cx="9945370" cy="267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4401820"/>
            <a:ext cx="65151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82"/>
          <a:stretch>
            <a:fillRect/>
          </a:stretch>
        </p:blipFill>
        <p:spPr>
          <a:xfrm>
            <a:off x="1775460" y="5877840"/>
            <a:ext cx="9945370" cy="8988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t="47868" r="8773" b="14104"/>
          <a:stretch>
            <a:fillRect/>
          </a:stretch>
        </p:blipFill>
        <p:spPr>
          <a:xfrm>
            <a:off x="2274570" y="4220845"/>
            <a:ext cx="724789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60380" cy="48856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063750" y="4796790"/>
            <a:ext cx="9791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72" b="23273"/>
          <a:stretch>
            <a:fillRect/>
          </a:stretch>
        </p:blipFill>
        <p:spPr>
          <a:xfrm>
            <a:off x="4872355" y="4364990"/>
            <a:ext cx="420751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6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4480" y="2720340"/>
            <a:ext cx="149733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18967" r="3696" b="18994"/>
          <a:stretch>
            <a:fillRect/>
          </a:stretch>
        </p:blipFill>
        <p:spPr>
          <a:xfrm>
            <a:off x="3575685" y="3644900"/>
            <a:ext cx="5040585" cy="273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2025-06-22T15:51:52Z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