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5" r:id="rId4"/>
    <p:sldId id="353" r:id="rId5"/>
    <p:sldId id="352" r:id="rId6"/>
    <p:sldId id="350" r:id="rId7"/>
    <p:sldId id="349" r:id="rId8"/>
    <p:sldId id="348" r:id="rId9"/>
    <p:sldId id="345" r:id="rId10"/>
    <p:sldId id="344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2905125"/>
            <a:ext cx="7678420" cy="10483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982297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64450" y="5171440"/>
            <a:ext cx="338709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8475" y="5996940"/>
            <a:ext cx="839343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4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4483305"/>
            <a:ext cx="637934" cy="4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8" r="64436" b="23647"/>
          <a:stretch>
            <a:fillRect/>
          </a:stretch>
        </p:blipFill>
        <p:spPr>
          <a:xfrm>
            <a:off x="4655820" y="4220845"/>
            <a:ext cx="4032885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3463144"/>
            <a:ext cx="342770" cy="4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r="7291" b="23647"/>
          <a:stretch>
            <a:fillRect/>
          </a:stretch>
        </p:blipFill>
        <p:spPr>
          <a:xfrm>
            <a:off x="5088255" y="3284855"/>
            <a:ext cx="5400630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8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3947160"/>
            <a:ext cx="2080260" cy="291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828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57505" y="3345180"/>
            <a:ext cx="492061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83870" y="4272915"/>
            <a:ext cx="433451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83778" y="5309877"/>
            <a:ext cx="2513652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8" grpId="0" bldLvl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9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548861"/>
            <a:ext cx="2504130" cy="150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4735" y="4369354"/>
            <a:ext cx="8693047" cy="4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5351145"/>
            <a:ext cx="456692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r="6871" b="18299"/>
          <a:stretch>
            <a:fillRect/>
          </a:stretch>
        </p:blipFill>
        <p:spPr>
          <a:xfrm>
            <a:off x="7464425" y="476885"/>
            <a:ext cx="3096215" cy="378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54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0020" y="3454400"/>
            <a:ext cx="3704590" cy="31261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575" y="764260"/>
            <a:ext cx="10117790" cy="58680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277620" y="2614295"/>
            <a:ext cx="49936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43965" y="3524885"/>
            <a:ext cx="534479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243594" y="5220538"/>
            <a:ext cx="2217248" cy="134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32" grpId="0" bldLvl="0" animBg="1"/>
      <p:bldP spid="4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881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87985" y="2395855"/>
            <a:ext cx="431228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1795" y="3196590"/>
            <a:ext cx="620585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7810" y="4229100"/>
            <a:ext cx="8837930" cy="146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1" r="6778" b="39872"/>
          <a:stretch>
            <a:fillRect/>
          </a:stretch>
        </p:blipFill>
        <p:spPr>
          <a:xfrm>
            <a:off x="8400415" y="908685"/>
            <a:ext cx="3632835" cy="3178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4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14905"/>
            <a:ext cx="4669790" cy="233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4735" y="5148992"/>
            <a:ext cx="6293652" cy="4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1" r="6778" b="39872"/>
          <a:stretch>
            <a:fillRect/>
          </a:stretch>
        </p:blipFill>
        <p:spPr>
          <a:xfrm>
            <a:off x="7320280" y="1052830"/>
            <a:ext cx="4124960" cy="360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85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452695" y="4406660"/>
            <a:ext cx="361813" cy="4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143885" y="4149090"/>
            <a:ext cx="5775960" cy="253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459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340000" cy="4024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7104380" y="3644900"/>
            <a:ext cx="4491990" cy="31057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757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7773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76555" y="2249170"/>
            <a:ext cx="578231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8445" y="3204845"/>
            <a:ext cx="9385300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109097"/>
            <a:ext cx="8788261" cy="4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4645" y="6081395"/>
            <a:ext cx="30714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405505" y="6081395"/>
            <a:ext cx="24771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86"/>
          <a:stretch>
            <a:fillRect/>
          </a:stretch>
        </p:blipFill>
        <p:spPr>
          <a:xfrm>
            <a:off x="9575800" y="1125220"/>
            <a:ext cx="2348230" cy="337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1" grpId="0" bldLvl="0" animBg="1"/>
      <p:bldP spid="25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22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310" y="2452370"/>
            <a:ext cx="44958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405089"/>
            <a:ext cx="3065894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31490" y="3395345"/>
            <a:ext cx="45770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0675" y="4328795"/>
            <a:ext cx="863536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7665" y="5175250"/>
            <a:ext cx="427545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88840" y="5281295"/>
            <a:ext cx="24790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3" r="39254"/>
          <a:stretch>
            <a:fillRect/>
          </a:stretch>
        </p:blipFill>
        <p:spPr>
          <a:xfrm>
            <a:off x="9078595" y="2277110"/>
            <a:ext cx="2613660" cy="371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3" grpId="0" bldLvl="0" animBg="1"/>
      <p:bldP spid="18" grpId="0" bldLvl="0" animBg="1"/>
      <p:bldP spid="25" grpId="0" bldLvl="0" animBg="1"/>
      <p:bldP spid="2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4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376751"/>
            <a:ext cx="2285138" cy="4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7005" y="1310005"/>
            <a:ext cx="3295650" cy="401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3370" y="3268980"/>
            <a:ext cx="7351395" cy="154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2580" y="5206365"/>
            <a:ext cx="471233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2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23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072130" y="1368425"/>
            <a:ext cx="426466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70" y="2315210"/>
            <a:ext cx="7961630" cy="169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670" y="4351020"/>
            <a:ext cx="430403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r="7291" b="15479"/>
          <a:stretch>
            <a:fillRect/>
          </a:stretch>
        </p:blipFill>
        <p:spPr>
          <a:xfrm>
            <a:off x="8328660" y="1628775"/>
            <a:ext cx="3240360" cy="388874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4711700" y="4351020"/>
            <a:ext cx="262445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4" grpId="0" bldLvl="0" animBg="1"/>
      <p:bldP spid="30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7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6600190" y="2060575"/>
            <a:ext cx="5637530" cy="24784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530662"/>
            <a:ext cx="457027" cy="4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28" b="19452"/>
          <a:stretch>
            <a:fillRect/>
          </a:stretch>
        </p:blipFill>
        <p:spPr>
          <a:xfrm>
            <a:off x="9192895" y="3284855"/>
            <a:ext cx="3128645" cy="338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44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290324"/>
            <a:ext cx="361813" cy="4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7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10024"/>
            <a:ext cx="361812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t="21981" r="16184" b="19475"/>
          <a:stretch>
            <a:fillRect/>
          </a:stretch>
        </p:blipFill>
        <p:spPr>
          <a:xfrm>
            <a:off x="4224020" y="4293235"/>
            <a:ext cx="3780155" cy="2478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3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457372"/>
            <a:ext cx="390377" cy="4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4" r="53651" b="22043"/>
          <a:stretch>
            <a:fillRect/>
          </a:stretch>
        </p:blipFill>
        <p:spPr>
          <a:xfrm>
            <a:off x="3359785" y="3933190"/>
            <a:ext cx="3604260" cy="21234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877280"/>
            <a:ext cx="11340000" cy="87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363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295822"/>
            <a:ext cx="390377" cy="4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3" r="6020" b="20536"/>
          <a:stretch>
            <a:fillRect/>
          </a:stretch>
        </p:blipFill>
        <p:spPr>
          <a:xfrm>
            <a:off x="3935730" y="4077335"/>
            <a:ext cx="3224530" cy="267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697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329295" y="3577590"/>
            <a:ext cx="26657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2025-06-22T16:34:46Z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