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3"/>
    <p:sldId id="371" r:id="rId4"/>
    <p:sldId id="370" r:id="rId5"/>
    <p:sldId id="369" r:id="rId6"/>
    <p:sldId id="367" r:id="rId7"/>
    <p:sldId id="366" r:id="rId8"/>
    <p:sldId id="365" r:id="rId9"/>
    <p:sldId id="363" r:id="rId10"/>
    <p:sldId id="361" r:id="rId11"/>
    <p:sldId id="360" r:id="rId12"/>
    <p:sldId id="359" r:id="rId13"/>
    <p:sldId id="358" r:id="rId14"/>
    <p:sldId id="357" r:id="rId15"/>
    <p:sldId id="356" r:id="rId16"/>
    <p:sldId id="354" r:id="rId17"/>
    <p:sldId id="353" r:id="rId18"/>
    <p:sldId id="351" r:id="rId19"/>
    <p:sldId id="350" r:id="rId20"/>
    <p:sldId id="348" r:id="rId21"/>
    <p:sldId id="346" r:id="rId22"/>
    <p:sldId id="345" r:id="rId23"/>
    <p:sldId id="344" r:id="rId24"/>
    <p:sldId id="343" r:id="rId25"/>
    <p:sldId id="342" r:id="rId26"/>
    <p:sldId id="341" r:id="rId27"/>
    <p:sldId id="340" r:id="rId28"/>
    <p:sldId id="339" r:id="rId29"/>
    <p:sldId id="338" r:id="rId30"/>
    <p:sldId id="337" r:id="rId31"/>
    <p:sldId id="336" r:id="rId32"/>
    <p:sldId id="334" r:id="rId33"/>
    <p:sldId id="333" r:id="rId34"/>
    <p:sldId id="332" r:id="rId35"/>
    <p:sldId id="331" r:id="rId36"/>
    <p:sldId id="330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075" y="2997200"/>
            <a:ext cx="4752340" cy="1198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725" y="2444750"/>
            <a:ext cx="579120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9" r="25709" b="20864"/>
          <a:stretch>
            <a:fillRect/>
          </a:stretch>
        </p:blipFill>
        <p:spPr>
          <a:xfrm>
            <a:off x="5952490" y="3114040"/>
            <a:ext cx="3539490" cy="360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4353382"/>
            <a:ext cx="1028312" cy="43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8690" y="4210437"/>
            <a:ext cx="599848" cy="39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r="6658" b="49450"/>
          <a:stretch>
            <a:fillRect/>
          </a:stretch>
        </p:blipFill>
        <p:spPr>
          <a:xfrm>
            <a:off x="3648075" y="4907280"/>
            <a:ext cx="3795395" cy="177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813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3161030"/>
            <a:ext cx="4344670" cy="22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310" y="5808980"/>
            <a:ext cx="60369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430875"/>
            <a:ext cx="342770" cy="39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34"/>
          <a:stretch>
            <a:fillRect/>
          </a:stretch>
        </p:blipFill>
        <p:spPr>
          <a:xfrm>
            <a:off x="1271270" y="5013605"/>
            <a:ext cx="11339830" cy="17605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r="24650" b="38772"/>
          <a:stretch>
            <a:fillRect/>
          </a:stretch>
        </p:blipFill>
        <p:spPr>
          <a:xfrm>
            <a:off x="5807710" y="709930"/>
            <a:ext cx="4590415" cy="182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3357590"/>
            <a:ext cx="780755" cy="4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175875" cy="4195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93" r="50470"/>
          <a:stretch>
            <a:fillRect/>
          </a:stretch>
        </p:blipFill>
        <p:spPr>
          <a:xfrm>
            <a:off x="1703705" y="4869180"/>
            <a:ext cx="5039995" cy="7175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70355" y="5020310"/>
            <a:ext cx="48939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r="31420" b="19007"/>
          <a:stretch>
            <a:fillRect/>
          </a:stretch>
        </p:blipFill>
        <p:spPr>
          <a:xfrm>
            <a:off x="6888480" y="3863975"/>
            <a:ext cx="4210685" cy="2806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22692" r="4265" b="22726"/>
          <a:stretch>
            <a:fillRect/>
          </a:stretch>
        </p:blipFill>
        <p:spPr>
          <a:xfrm>
            <a:off x="6888480" y="3789045"/>
            <a:ext cx="4175760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9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2896" y="3606832"/>
            <a:ext cx="847405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4937" y="5455910"/>
            <a:ext cx="323727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3290446"/>
            <a:ext cx="1018790" cy="43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0" r="57626" b="23004"/>
          <a:stretch>
            <a:fillRect/>
          </a:stretch>
        </p:blipFill>
        <p:spPr>
          <a:xfrm>
            <a:off x="4584065" y="3285490"/>
            <a:ext cx="4805045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2421255"/>
            <a:ext cx="10592435" cy="408559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592435" cy="1565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995" y="3359150"/>
            <a:ext cx="568261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1160" y="4130040"/>
            <a:ext cx="6805930" cy="130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0230" y="5689600"/>
            <a:ext cx="594741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836295"/>
            <a:ext cx="10524490" cy="5692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40695" y="4939665"/>
            <a:ext cx="7397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9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71140" y="2095500"/>
            <a:ext cx="407035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187575"/>
            <a:ext cx="243141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1460" y="2957195"/>
            <a:ext cx="409765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69130" y="2983230"/>
            <a:ext cx="229870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4480" y="3873500"/>
            <a:ext cx="32721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663440"/>
            <a:ext cx="524637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83" t="19381" r="7548"/>
          <a:stretch>
            <a:fillRect/>
          </a:stretch>
        </p:blipFill>
        <p:spPr>
          <a:xfrm>
            <a:off x="8112125" y="1557020"/>
            <a:ext cx="3312160" cy="329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5" grpId="0" bldLvl="0" animBg="1"/>
      <p:bldP spid="18" grpId="0" bldLvl="0" animBg="1"/>
      <p:bldP spid="22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40251" y="4490966"/>
            <a:ext cx="314206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9" r="13165" b="23004"/>
          <a:stretch>
            <a:fillRect/>
          </a:stretch>
        </p:blipFill>
        <p:spPr>
          <a:xfrm>
            <a:off x="5448300" y="4149725"/>
            <a:ext cx="351663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1" r="6658" b="19549"/>
          <a:stretch>
            <a:fillRect/>
          </a:stretch>
        </p:blipFill>
        <p:spPr>
          <a:xfrm>
            <a:off x="7968615" y="2924810"/>
            <a:ext cx="4053205" cy="25895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703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3120504"/>
            <a:ext cx="2542216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921038"/>
            <a:ext cx="2485088" cy="4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757420"/>
            <a:ext cx="655320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06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4008755"/>
            <a:ext cx="62452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1" r="6658" b="19549"/>
          <a:stretch>
            <a:fillRect/>
          </a:stretch>
        </p:blipFill>
        <p:spPr>
          <a:xfrm>
            <a:off x="7968615" y="2924810"/>
            <a:ext cx="4053205" cy="258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2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243455"/>
            <a:ext cx="80213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139411"/>
            <a:ext cx="2380352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915" y="3959225"/>
            <a:ext cx="605091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46705" y="4794250"/>
            <a:ext cx="251015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845050"/>
            <a:ext cx="23977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1" r="6658" b="19549"/>
          <a:stretch>
            <a:fillRect/>
          </a:stretch>
        </p:blipFill>
        <p:spPr>
          <a:xfrm>
            <a:off x="7968615" y="2924810"/>
            <a:ext cx="4053205" cy="258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animBg="1"/>
      <p:bldP spid="19" grpId="0" bldLvl="0" animBg="1"/>
      <p:bldP spid="21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614575"/>
            <a:ext cx="380856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008116"/>
            <a:ext cx="380856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379476"/>
            <a:ext cx="1323476" cy="48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3286669"/>
            <a:ext cx="1028312" cy="43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13695" cy="5490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880" y="3782060"/>
            <a:ext cx="70129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3150" y="4565015"/>
            <a:ext cx="247713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72515" y="5231130"/>
            <a:ext cx="31794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73150" y="6055360"/>
            <a:ext cx="264350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6"/>
          <a:stretch>
            <a:fillRect/>
          </a:stretch>
        </p:blipFill>
        <p:spPr>
          <a:xfrm>
            <a:off x="9336405" y="2924810"/>
            <a:ext cx="2273300" cy="371475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9184005" y="2853055"/>
            <a:ext cx="2308225" cy="366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23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076815" cy="5922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1105" y="2703195"/>
            <a:ext cx="46355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1972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61950" y="2183130"/>
            <a:ext cx="48260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1315" y="2936240"/>
            <a:ext cx="719645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1620" y="3797935"/>
            <a:ext cx="60477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758055"/>
            <a:ext cx="587692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310" y="5987415"/>
            <a:ext cx="715073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6"/>
          <a:stretch>
            <a:fillRect/>
          </a:stretch>
        </p:blipFill>
        <p:spPr>
          <a:xfrm>
            <a:off x="8832850" y="1268730"/>
            <a:ext cx="2600325" cy="424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9" grpId="0" bldLvl="0" animBg="1"/>
      <p:bldP spid="33" grpId="0" bldLvl="0" animBg="1"/>
      <p:bldP spid="3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931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027680"/>
            <a:ext cx="648525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r="37983"/>
          <a:stretch>
            <a:fillRect/>
          </a:stretch>
        </p:blipFill>
        <p:spPr>
          <a:xfrm>
            <a:off x="7232015" y="2272030"/>
            <a:ext cx="3832860" cy="417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492730"/>
            <a:ext cx="11340000" cy="3921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38"/>
          <a:stretch>
            <a:fillRect/>
          </a:stretch>
        </p:blipFill>
        <p:spPr>
          <a:xfrm>
            <a:off x="7680325" y="332740"/>
            <a:ext cx="2808015" cy="422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1340000" cy="33684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75985" y="1784985"/>
            <a:ext cx="82296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38"/>
          <a:stretch>
            <a:fillRect/>
          </a:stretch>
        </p:blipFill>
        <p:spPr>
          <a:xfrm>
            <a:off x="7967980" y="2637155"/>
            <a:ext cx="264668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8540"/>
            <a:ext cx="11340000" cy="4413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13040" y="5734685"/>
            <a:ext cx="16109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0" r="35228"/>
          <a:stretch>
            <a:fillRect/>
          </a:stretch>
        </p:blipFill>
        <p:spPr>
          <a:xfrm>
            <a:off x="7896225" y="-27305"/>
            <a:ext cx="3159125" cy="298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67670" cy="5086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3135" y="908685"/>
            <a:ext cx="2128520" cy="282448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4555" y="1433830"/>
            <a:ext cx="19767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045" y="2205990"/>
            <a:ext cx="538416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9410" y="3076575"/>
            <a:ext cx="550354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921760"/>
            <a:ext cx="436435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94970" y="4766310"/>
            <a:ext cx="339979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4335" y="5510530"/>
            <a:ext cx="420814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615" y="2204720"/>
            <a:ext cx="2776855" cy="368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0" grpId="0" bldLvl="0" animBg="1"/>
      <p:bldP spid="24" grpId="0" bldLvl="0" animBg="1"/>
      <p:bldP spid="2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915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99005"/>
            <a:ext cx="616712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92120"/>
            <a:ext cx="10469245" cy="132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310" y="4668520"/>
            <a:ext cx="679767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4495" y="5492750"/>
            <a:ext cx="719836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r="8142"/>
          <a:stretch>
            <a:fillRect/>
          </a:stretch>
        </p:blipFill>
        <p:spPr>
          <a:xfrm>
            <a:off x="8760460" y="3501390"/>
            <a:ext cx="2335530" cy="318579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rcRect t="2277"/>
          <a:stretch>
            <a:fillRect/>
          </a:stretch>
        </p:blipFill>
        <p:spPr>
          <a:xfrm>
            <a:off x="8760460" y="3573145"/>
            <a:ext cx="241490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23" grpId="0" bldLvl="0" animBg="1"/>
      <p:bldP spid="3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5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01545"/>
            <a:ext cx="3948430" cy="232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692" y="4811603"/>
            <a:ext cx="5931838" cy="44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r="8142"/>
          <a:stretch>
            <a:fillRect/>
          </a:stretch>
        </p:blipFill>
        <p:spPr>
          <a:xfrm>
            <a:off x="7968615" y="1340485"/>
            <a:ext cx="2953385" cy="402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93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680" y="2289175"/>
            <a:ext cx="5942330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73145"/>
            <a:ext cx="634873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67860"/>
            <a:ext cx="772731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r="8142"/>
          <a:stretch>
            <a:fillRect/>
          </a:stretch>
        </p:blipFill>
        <p:spPr>
          <a:xfrm>
            <a:off x="8616315" y="1052830"/>
            <a:ext cx="2848610" cy="388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490664"/>
            <a:ext cx="342770" cy="3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0" b="20325"/>
          <a:stretch>
            <a:fillRect/>
          </a:stretch>
        </p:blipFill>
        <p:spPr>
          <a:xfrm>
            <a:off x="3719830" y="4004945"/>
            <a:ext cx="3295015" cy="2840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5340" y="4396236"/>
            <a:ext cx="1028312" cy="4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3" r="16928" b="23515"/>
          <a:stretch>
            <a:fillRect/>
          </a:stretch>
        </p:blipFill>
        <p:spPr>
          <a:xfrm>
            <a:off x="7320280" y="4005580"/>
            <a:ext cx="3181985" cy="263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3615723"/>
            <a:ext cx="437984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9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0035" y="2433955"/>
            <a:ext cx="856107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356965"/>
            <a:ext cx="11340000" cy="89379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035341" y="3529957"/>
            <a:ext cx="571284" cy="49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54530"/>
            <a:ext cx="11340000" cy="4915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4998459"/>
            <a:ext cx="371334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7" b="20864"/>
          <a:stretch>
            <a:fillRect/>
          </a:stretch>
        </p:blipFill>
        <p:spPr>
          <a:xfrm>
            <a:off x="7680325" y="504190"/>
            <a:ext cx="2834005" cy="249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474640"/>
            <a:ext cx="380856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2025-06-23T14:24:33Z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