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3213100"/>
            <a:ext cx="9087485" cy="793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35" y="1224000"/>
            <a:ext cx="11340000" cy="1558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2924530"/>
            <a:ext cx="11340000" cy="27651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7860" y="3062605"/>
            <a:ext cx="663003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92960" y="4455795"/>
            <a:ext cx="4507230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20395"/>
            <a:ext cx="9825990" cy="61131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7810" y="2061845"/>
            <a:ext cx="6923405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07665" y="3355340"/>
            <a:ext cx="358203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64155" y="4512310"/>
            <a:ext cx="368427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85135" y="5633085"/>
            <a:ext cx="253365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2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44685" y="3845793"/>
            <a:ext cx="209471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4495"/>
            <a:ext cx="9083040" cy="64160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99285" y="2492375"/>
            <a:ext cx="414274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33725" y="3629025"/>
            <a:ext cx="454596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108325" y="4641215"/>
            <a:ext cx="2917190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133090" y="5755640"/>
            <a:ext cx="206946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30" grpId="0" bldLvl="0" animBg="1"/>
      <p:bldP spid="3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0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204460" y="4366895"/>
            <a:ext cx="212344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85" y="1009015"/>
            <a:ext cx="10970260" cy="57232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99090" y="4297680"/>
            <a:ext cx="54102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846792"/>
            <a:ext cx="437984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8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237737"/>
            <a:ext cx="371334" cy="4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00250"/>
            <a:ext cx="11340000" cy="1497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83750" y="1718945"/>
            <a:ext cx="766445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476250"/>
            <a:ext cx="9020175" cy="63588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32660" y="2528570"/>
            <a:ext cx="512826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546475" y="3662680"/>
            <a:ext cx="340487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411855" y="4763135"/>
            <a:ext cx="32766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588385" y="5812155"/>
            <a:ext cx="2192655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5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59697" y="3982863"/>
            <a:ext cx="1609118" cy="45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031730" cy="61525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67130" y="2033905"/>
            <a:ext cx="594423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90470" y="3275965"/>
            <a:ext cx="3829685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377440" y="4505325"/>
            <a:ext cx="5520055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212340" y="5681345"/>
            <a:ext cx="501523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  <p:bldP spid="29" grpId="0" bldLvl="0" animBg="1"/>
      <p:bldP spid="3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65477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47215" y="2987675"/>
            <a:ext cx="604837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1540" y="4385945"/>
            <a:ext cx="235331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9785" y="5113655"/>
            <a:ext cx="21875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03705" y="5908675"/>
            <a:ext cx="494284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9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869795"/>
            <a:ext cx="11340000" cy="26646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365875" y="2931160"/>
            <a:ext cx="330073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628495"/>
            <a:ext cx="11340000" cy="4133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793470"/>
            <a:ext cx="11340000" cy="586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12326" y="5935319"/>
            <a:ext cx="304685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49571" y="4227084"/>
            <a:ext cx="323727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" y="1152525"/>
            <a:ext cx="11033125" cy="5717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3155" y="3859530"/>
            <a:ext cx="5880735" cy="148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5835" y="5726430"/>
            <a:ext cx="7219950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11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82025" y="1224280"/>
            <a:ext cx="828675" cy="125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8405"/>
            <a:ext cx="11174521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831120" y="4213262"/>
            <a:ext cx="365916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795921"/>
            <a:ext cx="428463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757705"/>
            <a:ext cx="437984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623982"/>
            <a:ext cx="371334" cy="40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52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47405" y="2403475"/>
            <a:ext cx="1637030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9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2020" y="3921125"/>
            <a:ext cx="6981190" cy="1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2025-06-23T01:37:57Z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