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2781300"/>
            <a:ext cx="499618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1790"/>
            <a:ext cx="11340000" cy="37036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5692" y="3775432"/>
            <a:ext cx="2351788" cy="35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99940"/>
            <a:ext cx="91541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617845"/>
            <a:ext cx="50615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/>
          <a:stretch>
            <a:fillRect/>
          </a:stretch>
        </p:blipFill>
        <p:spPr>
          <a:xfrm>
            <a:off x="6960280" y="764540"/>
            <a:ext cx="4451305" cy="378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5692" y="4086775"/>
            <a:ext cx="5988967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250" y="4906645"/>
            <a:ext cx="45923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/>
          <a:stretch>
            <a:fillRect/>
          </a:stretch>
        </p:blipFill>
        <p:spPr>
          <a:xfrm>
            <a:off x="7176180" y="1124585"/>
            <a:ext cx="4451305" cy="378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63022" y="5408823"/>
            <a:ext cx="1980453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8" b="46008"/>
          <a:stretch>
            <a:fillRect/>
          </a:stretch>
        </p:blipFill>
        <p:spPr>
          <a:xfrm>
            <a:off x="4366895" y="3140710"/>
            <a:ext cx="4831080" cy="3369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878575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4689" y="1789327"/>
            <a:ext cx="2374835" cy="3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0000" y="2566035"/>
            <a:ext cx="46291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1590" y="3382010"/>
            <a:ext cx="26003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5060" y="4293870"/>
            <a:ext cx="8354060" cy="138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4689" y="5966392"/>
            <a:ext cx="7910030" cy="42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  <p:bldP spid="21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88540"/>
            <a:ext cx="11340000" cy="4485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5696" y="4988546"/>
            <a:ext cx="437984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 b="19966"/>
          <a:stretch>
            <a:fillRect/>
          </a:stretch>
        </p:blipFill>
        <p:spPr>
          <a:xfrm>
            <a:off x="9192260" y="911860"/>
            <a:ext cx="2528570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49" r="15545" b="25057"/>
          <a:stretch>
            <a:fillRect/>
          </a:stretch>
        </p:blipFill>
        <p:spPr>
          <a:xfrm>
            <a:off x="4295775" y="3860800"/>
            <a:ext cx="3827145" cy="2806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3780800"/>
            <a:ext cx="561763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49" r="15545" b="25057"/>
          <a:stretch>
            <a:fillRect/>
          </a:stretch>
        </p:blipFill>
        <p:spPr>
          <a:xfrm>
            <a:off x="6600190" y="3573145"/>
            <a:ext cx="3827145" cy="280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96590"/>
            <a:ext cx="6311900" cy="213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7610" y="5617845"/>
            <a:ext cx="49866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01"/>
          <a:stretch>
            <a:fillRect/>
          </a:stretch>
        </p:blipFill>
        <p:spPr>
          <a:xfrm>
            <a:off x="7536180" y="3075940"/>
            <a:ext cx="4076065" cy="351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511290" y="3657600"/>
            <a:ext cx="233172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770" y="3662045"/>
            <a:ext cx="60655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9730" y="4453255"/>
            <a:ext cx="52330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5770" y="5319395"/>
            <a:ext cx="38855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t="34390"/>
          <a:stretch>
            <a:fillRect/>
          </a:stretch>
        </p:blipFill>
        <p:spPr>
          <a:xfrm>
            <a:off x="7608570" y="505460"/>
            <a:ext cx="30988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6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991843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56889" y="5315294"/>
            <a:ext cx="324785" cy="35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559290" cy="6112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205" y="3140710"/>
            <a:ext cx="6584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9045" y="2446020"/>
            <a:ext cx="25184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93435" y="4058920"/>
            <a:ext cx="239776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997565" cy="4425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4220845"/>
            <a:ext cx="2613660" cy="24345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8291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760" y="3429635"/>
            <a:ext cx="6535420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83920" y="5113020"/>
            <a:ext cx="652018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037"/>
          <a:stretch>
            <a:fillRect/>
          </a:stretch>
        </p:blipFill>
        <p:spPr>
          <a:xfrm>
            <a:off x="7536180" y="3025140"/>
            <a:ext cx="3603625" cy="353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1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55620" y="1372235"/>
            <a:ext cx="51917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730" y="2202180"/>
            <a:ext cx="5563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3365" y="2997835"/>
            <a:ext cx="862139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959860"/>
            <a:ext cx="26809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37"/>
          <a:stretch>
            <a:fillRect/>
          </a:stretch>
        </p:blipFill>
        <p:spPr>
          <a:xfrm>
            <a:off x="8760460" y="1917065"/>
            <a:ext cx="3241675" cy="318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0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62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4180205"/>
            <a:ext cx="995870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45692" y="5613944"/>
            <a:ext cx="5017783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5" t="41732" r="7108"/>
          <a:stretch>
            <a:fillRect/>
          </a:stretch>
        </p:blipFill>
        <p:spPr>
          <a:xfrm>
            <a:off x="9480550" y="2204720"/>
            <a:ext cx="2592070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24870" cy="54851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36140"/>
            <a:ext cx="10163810" cy="236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46405" y="4754880"/>
            <a:ext cx="732980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45770" y="6109970"/>
            <a:ext cx="29292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5" t="41732" r="7108"/>
          <a:stretch>
            <a:fillRect/>
          </a:stretch>
        </p:blipFill>
        <p:spPr>
          <a:xfrm>
            <a:off x="8400415" y="3357245"/>
            <a:ext cx="3214370" cy="297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8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4186277"/>
            <a:ext cx="323727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96510"/>
            <a:ext cx="11340000" cy="1876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1212" y="5987477"/>
            <a:ext cx="314206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521548"/>
            <a:ext cx="371334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64423"/>
            <a:ext cx="342770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3" r="58724" b="17974"/>
          <a:stretch>
            <a:fillRect/>
          </a:stretch>
        </p:blipFill>
        <p:spPr>
          <a:xfrm>
            <a:off x="3143885" y="4653280"/>
            <a:ext cx="3773170" cy="214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325273"/>
            <a:ext cx="342770" cy="3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2" r="7291" b="17974"/>
          <a:stretch>
            <a:fillRect/>
          </a:stretch>
        </p:blipFill>
        <p:spPr>
          <a:xfrm>
            <a:off x="2639695" y="3861435"/>
            <a:ext cx="4166235" cy="2958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517235"/>
            <a:ext cx="11340000" cy="92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5408" y="5670193"/>
            <a:ext cx="695062" cy="55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3933190"/>
            <a:ext cx="2792730" cy="2786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21025"/>
            <a:ext cx="61480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41470"/>
            <a:ext cx="609917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2025-06-23T18:49:21Z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