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7" r:id="rId4"/>
    <p:sldId id="356" r:id="rId5"/>
    <p:sldId id="355" r:id="rId6"/>
    <p:sldId id="354" r:id="rId7"/>
    <p:sldId id="353" r:id="rId8"/>
    <p:sldId id="350" r:id="rId9"/>
    <p:sldId id="349" r:id="rId10"/>
    <p:sldId id="348" r:id="rId11"/>
    <p:sldId id="347" r:id="rId12"/>
    <p:sldId id="345" r:id="rId13"/>
    <p:sldId id="343" r:id="rId14"/>
    <p:sldId id="342" r:id="rId15"/>
    <p:sldId id="341" r:id="rId16"/>
    <p:sldId id="340" r:id="rId17"/>
    <p:sldId id="339" r:id="rId18"/>
    <p:sldId id="338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860" y="3141345"/>
            <a:ext cx="10587355" cy="755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326515"/>
            <a:ext cx="10755630" cy="5404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24390" y="4241165"/>
            <a:ext cx="78486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17" r="61899" b="22820"/>
          <a:stretch>
            <a:fillRect/>
          </a:stretch>
        </p:blipFill>
        <p:spPr>
          <a:xfrm>
            <a:off x="7392035" y="548640"/>
            <a:ext cx="2964180" cy="1877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2932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87" r="14638" b="22820"/>
          <a:stretch>
            <a:fillRect/>
          </a:stretch>
        </p:blipFill>
        <p:spPr>
          <a:xfrm>
            <a:off x="4898390" y="3573145"/>
            <a:ext cx="3366770" cy="22796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436465"/>
            <a:ext cx="11340000" cy="2323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225" y="4665041"/>
            <a:ext cx="428463" cy="39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0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2770" y="5339864"/>
            <a:ext cx="571284" cy="52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5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55" r="4491" b="48929"/>
          <a:stretch>
            <a:fillRect/>
          </a:stretch>
        </p:blipFill>
        <p:spPr>
          <a:xfrm>
            <a:off x="3648075" y="2997200"/>
            <a:ext cx="4950460" cy="35521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10104755" cy="61125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49070" y="1453515"/>
            <a:ext cx="320167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3030" y="2251710"/>
            <a:ext cx="446405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22375" y="3017520"/>
            <a:ext cx="3265170" cy="20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88440" y="5210175"/>
            <a:ext cx="542417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88440" y="6000750"/>
            <a:ext cx="245300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5" grpId="0" bldLvl="0" animBg="1"/>
      <p:bldP spid="18" grpId="0" bldLvl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759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14" b="58268"/>
          <a:stretch>
            <a:fillRect/>
          </a:stretch>
        </p:blipFill>
        <p:spPr>
          <a:xfrm>
            <a:off x="3575685" y="4672965"/>
            <a:ext cx="3415665" cy="20656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64540"/>
            <a:ext cx="10198735" cy="59836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346835" y="1689100"/>
            <a:ext cx="357124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7615" y="2395220"/>
            <a:ext cx="443420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70305" y="3143250"/>
            <a:ext cx="3962400" cy="203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46835" y="5304155"/>
            <a:ext cx="541845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46835" y="6077585"/>
            <a:ext cx="217932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3" grpId="0" bldLvl="0" animBg="1"/>
      <p:bldP spid="16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48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00302" y="3913696"/>
            <a:ext cx="380856" cy="3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87" b="17569"/>
          <a:stretch>
            <a:fillRect/>
          </a:stretch>
        </p:blipFill>
        <p:spPr>
          <a:xfrm>
            <a:off x="7143750" y="605790"/>
            <a:ext cx="3200400" cy="231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1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3627" y="2434890"/>
            <a:ext cx="314205" cy="39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99" r="12370" b="19211"/>
          <a:stretch>
            <a:fillRect/>
          </a:stretch>
        </p:blipFill>
        <p:spPr>
          <a:xfrm>
            <a:off x="3648075" y="3140710"/>
            <a:ext cx="3961085" cy="3528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1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0" r="5382" b="30467"/>
          <a:stretch>
            <a:fillRect/>
          </a:stretch>
        </p:blipFill>
        <p:spPr>
          <a:xfrm>
            <a:off x="4584065" y="3860800"/>
            <a:ext cx="3449320" cy="28270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04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06146" y="3094201"/>
            <a:ext cx="1152090" cy="50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8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192145"/>
            <a:ext cx="474599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9095" y="4085590"/>
            <a:ext cx="420052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953000"/>
            <a:ext cx="423291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868360"/>
            <a:ext cx="2475566" cy="35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965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4042495"/>
            <a:ext cx="6093702" cy="44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966123"/>
            <a:ext cx="2456523" cy="352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0" r="5382" b="30467"/>
          <a:stretch>
            <a:fillRect/>
          </a:stretch>
        </p:blipFill>
        <p:spPr>
          <a:xfrm>
            <a:off x="8112760" y="2719070"/>
            <a:ext cx="3700145" cy="303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351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14550"/>
            <a:ext cx="574357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7995" y="2929890"/>
            <a:ext cx="285813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83280" y="2867025"/>
            <a:ext cx="528637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754755"/>
            <a:ext cx="9048115" cy="236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0" r="5382" b="30467"/>
          <a:stretch>
            <a:fillRect/>
          </a:stretch>
        </p:blipFill>
        <p:spPr>
          <a:xfrm>
            <a:off x="8472805" y="1124585"/>
            <a:ext cx="3449320" cy="2827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4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813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87350" y="2199640"/>
            <a:ext cx="349313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046095"/>
            <a:ext cx="355854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997960"/>
            <a:ext cx="413067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836160"/>
            <a:ext cx="398272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0" r="5382" b="30467"/>
          <a:stretch>
            <a:fillRect/>
          </a:stretch>
        </p:blipFill>
        <p:spPr>
          <a:xfrm>
            <a:off x="7176135" y="1196975"/>
            <a:ext cx="4020820" cy="329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5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564485"/>
            <a:ext cx="11340000" cy="33908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7" r="5599" b="37659"/>
          <a:stretch>
            <a:fillRect/>
          </a:stretch>
        </p:blipFill>
        <p:spPr>
          <a:xfrm>
            <a:off x="6096000" y="836930"/>
            <a:ext cx="3888785" cy="316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662920" cy="35039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7" r="5599" b="37659"/>
          <a:stretch>
            <a:fillRect/>
          </a:stretch>
        </p:blipFill>
        <p:spPr>
          <a:xfrm>
            <a:off x="3863975" y="4077335"/>
            <a:ext cx="3105785" cy="253111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10495280" cy="4255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7" r="5599" b="37659"/>
          <a:stretch>
            <a:fillRect/>
          </a:stretch>
        </p:blipFill>
        <p:spPr>
          <a:xfrm>
            <a:off x="3072130" y="4653280"/>
            <a:ext cx="2601595" cy="21196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344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74015" y="2259330"/>
            <a:ext cx="532955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74650" y="3021965"/>
            <a:ext cx="311023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73380" y="3929380"/>
            <a:ext cx="673671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0680" y="4796790"/>
            <a:ext cx="344551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06705" y="5534025"/>
            <a:ext cx="963358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1" grpId="0" bldLvl="0" animBg="1"/>
      <p:bldP spid="25" grpId="0" bldLvl="0" animBg="1"/>
      <p:bldP spid="32" grpId="0" bldLvl="0" animBg="1"/>
      <p:bldP spid="3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068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646045"/>
            <a:ext cx="697357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497045"/>
            <a:ext cx="4779748" cy="42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7" r="5599" b="37659"/>
          <a:stretch>
            <a:fillRect/>
          </a:stretch>
        </p:blipFill>
        <p:spPr>
          <a:xfrm>
            <a:off x="7392670" y="2493010"/>
            <a:ext cx="3888785" cy="316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41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711883"/>
            <a:ext cx="4646448" cy="46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551202"/>
            <a:ext cx="4798790" cy="4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351655"/>
            <a:ext cx="10735310" cy="127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7" r="5599" b="37659"/>
          <a:stretch>
            <a:fillRect/>
          </a:stretch>
        </p:blipFill>
        <p:spPr>
          <a:xfrm>
            <a:off x="8112125" y="1129665"/>
            <a:ext cx="3529330" cy="2875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06750" y="1462289"/>
            <a:ext cx="1152090" cy="5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6171" y="1681515"/>
            <a:ext cx="504634" cy="9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1788" y="2415447"/>
            <a:ext cx="1161612" cy="5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2837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52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390381"/>
            <a:ext cx="380855" cy="39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443210" cy="26955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0" y="4149090"/>
            <a:ext cx="10443210" cy="2587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150" y="4149090"/>
            <a:ext cx="69723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57" r="59357" b="20943"/>
          <a:stretch>
            <a:fillRect/>
          </a:stretch>
        </p:blipFill>
        <p:spPr>
          <a:xfrm>
            <a:off x="4295775" y="3284855"/>
            <a:ext cx="3380105" cy="1794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6272" y="2600857"/>
            <a:ext cx="837884" cy="39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4" r="16816" b="20927"/>
          <a:stretch>
            <a:fillRect/>
          </a:stretch>
        </p:blipFill>
        <p:spPr>
          <a:xfrm>
            <a:off x="3521710" y="3357245"/>
            <a:ext cx="4320495" cy="309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3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4300220"/>
            <a:ext cx="605536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695" y="5182235"/>
            <a:ext cx="493776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8695" y="6055995"/>
            <a:ext cx="251523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03930" y="6093460"/>
            <a:ext cx="354838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020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3979561"/>
            <a:ext cx="5998488" cy="45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9" t="36748"/>
          <a:stretch>
            <a:fillRect/>
          </a:stretch>
        </p:blipFill>
        <p:spPr>
          <a:xfrm>
            <a:off x="8760505" y="1989100"/>
            <a:ext cx="2939370" cy="3423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2025-06-23T09:13:01Z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