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2997200"/>
            <a:ext cx="10386695" cy="811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692505"/>
            <a:ext cx="11257341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739390" y="2259330"/>
            <a:ext cx="3820160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60400" y="3661410"/>
            <a:ext cx="391287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04545" y="4562475"/>
            <a:ext cx="299339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25170" y="5394960"/>
            <a:ext cx="4645660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4" grpId="0" bldLvl="0" animBg="1"/>
      <p:bldP spid="27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8575040" cy="61487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10690" y="2599055"/>
            <a:ext cx="822769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55595" y="3714750"/>
            <a:ext cx="472440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855595" y="4731385"/>
            <a:ext cx="382333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916555" y="5857240"/>
            <a:ext cx="203327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45" grpId="0" bldLvl="0" animBg="1"/>
      <p:bldP spid="5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25" y="1268450"/>
            <a:ext cx="11340000" cy="48455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12470" y="2334260"/>
            <a:ext cx="313690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5000" y="3301365"/>
            <a:ext cx="815594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4360" y="4170680"/>
            <a:ext cx="343090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12470" y="4986655"/>
            <a:ext cx="738060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2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6650"/>
            <a:ext cx="11340000" cy="5631347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351405" y="2637155"/>
            <a:ext cx="4145280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85470" y="5224145"/>
            <a:ext cx="776033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3936365"/>
            <a:ext cx="255397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6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775690"/>
            <a:ext cx="1104666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33195" y="2702560"/>
            <a:ext cx="861758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68295" y="4192270"/>
            <a:ext cx="383476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78785" y="5130165"/>
            <a:ext cx="243903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34770" y="6033770"/>
            <a:ext cx="497332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0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8595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8220" y="3840480"/>
            <a:ext cx="950341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3840" y="5466080"/>
            <a:ext cx="562229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8405"/>
            <a:ext cx="11340000" cy="5470791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252980" y="2708910"/>
            <a:ext cx="214630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5470" y="4253865"/>
            <a:ext cx="63093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85470" y="5214620"/>
            <a:ext cx="865822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4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0" y="780770"/>
            <a:ext cx="11340000" cy="25153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212820"/>
            <a:ext cx="11340000" cy="35716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1415" y="3295650"/>
            <a:ext cx="5584190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81935" y="4775200"/>
            <a:ext cx="574357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950845" y="6209665"/>
            <a:ext cx="15557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772640"/>
            <a:ext cx="11340000" cy="254182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57860" y="2851150"/>
            <a:ext cx="356679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8030" y="3634740"/>
            <a:ext cx="962088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5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0120" y="3933190"/>
            <a:ext cx="10709910" cy="25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2025-06-22T12:24:02Z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