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" y="2643188"/>
            <a:ext cx="108394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3061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9416" y="2333717"/>
            <a:ext cx="4320480" cy="398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7795" y="3345417"/>
            <a:ext cx="6449339" cy="32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048" y="3808404"/>
            <a:ext cx="6449339" cy="326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299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4786322"/>
            <a:ext cx="110394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071664" y="270892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793" y="270892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6408" y="2708920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922" y="319505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61436" y="319505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15532" y="319505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86874" y="365804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72201" y="365804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1066" y="365804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10418" y="365804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5622" y="4097884"/>
            <a:ext cx="23739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24555" y="409788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57527" y="409788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54429" y="409788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1452" y="4746067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02753" y="4746067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254702" y="4746067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08367" y="4746067"/>
            <a:ext cx="8870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09846" y="4746067"/>
            <a:ext cx="8870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69481" y="5232204"/>
            <a:ext cx="18981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516853" y="5232204"/>
            <a:ext cx="8870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3442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357694"/>
            <a:ext cx="112966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287688" y="1511749"/>
            <a:ext cx="1008112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5906" y="1511749"/>
            <a:ext cx="1354470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1" y="1511749"/>
            <a:ext cx="522417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658" y="1986310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5569" y="1986310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82587" y="1986310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060" y="2449297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08976" y="2449297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4854" y="2449297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44368" y="2449297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51102" y="2889135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36429" y="2889135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37229" y="2889135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7416" y="3375272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70079" y="3375272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16509" y="3375272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74919" y="3375272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629289" y="3375272"/>
            <a:ext cx="1982152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09380" y="3838260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304934" y="3838260"/>
            <a:ext cx="2007089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015567" y="4891556"/>
            <a:ext cx="1449715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955538" y="4891556"/>
            <a:ext cx="2380822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117321" y="5493440"/>
            <a:ext cx="928854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95649" y="5493440"/>
            <a:ext cx="1449713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23639" y="5493440"/>
            <a:ext cx="1805649" cy="34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33793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72463" y="1428736"/>
            <a:ext cx="1446431" cy="416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843" y="1903298"/>
            <a:ext cx="1324733" cy="416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9471" y="2840847"/>
            <a:ext cx="1256289" cy="416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4717" y="2840847"/>
            <a:ext cx="1256289" cy="416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9163" y="4287682"/>
            <a:ext cx="2350653" cy="416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7558" y="4287682"/>
            <a:ext cx="2350653" cy="416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571612"/>
            <a:ext cx="1148819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13896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0161" y="13896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3928" y="1389626"/>
            <a:ext cx="70427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3021" y="2489221"/>
            <a:ext cx="559603" cy="36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53021" y="2963783"/>
            <a:ext cx="559603" cy="36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357298"/>
            <a:ext cx="1145857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4714884"/>
            <a:ext cx="109347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248128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2330" y="5149953"/>
            <a:ext cx="6035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0254" y="5149953"/>
            <a:ext cx="6035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8649" y="5149953"/>
            <a:ext cx="6035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2330" y="5705538"/>
            <a:ext cx="94590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0254" y="5705538"/>
            <a:ext cx="94590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18649" y="5705538"/>
            <a:ext cx="94590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12330" y="6145376"/>
            <a:ext cx="6035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90254" y="6145376"/>
            <a:ext cx="6035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18649" y="6145376"/>
            <a:ext cx="60354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25210"/>
          <a:stretch>
            <a:fillRect/>
          </a:stretch>
        </p:blipFill>
        <p:spPr bwMode="auto">
          <a:xfrm>
            <a:off x="309522" y="1333525"/>
            <a:ext cx="11477625" cy="423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872208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748" y="3068960"/>
            <a:ext cx="1872208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789" y="3068960"/>
            <a:ext cx="1872208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381" y="3068960"/>
            <a:ext cx="1872208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548" y="3068960"/>
            <a:ext cx="1872208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731" y="4550520"/>
            <a:ext cx="1872208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898" y="4550520"/>
            <a:ext cx="1872208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66" y="4550520"/>
            <a:ext cx="1872208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508" y="4550520"/>
            <a:ext cx="1872208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6734" y="4550520"/>
            <a:ext cx="1872208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708"/>
          <a:stretch>
            <a:fillRect/>
          </a:stretch>
        </p:blipFill>
        <p:spPr bwMode="auto">
          <a:xfrm>
            <a:off x="380960" y="1481155"/>
            <a:ext cx="11287204" cy="466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28" y="1988840"/>
            <a:ext cx="1892798" cy="10081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417" y="1988840"/>
            <a:ext cx="1892798" cy="10081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987" y="1988840"/>
            <a:ext cx="1892798" cy="10081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9675" y="1988840"/>
            <a:ext cx="1892798" cy="10081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27" y="3528273"/>
            <a:ext cx="1892798" cy="10081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716" y="3528273"/>
            <a:ext cx="1892798" cy="10081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331" y="3528273"/>
            <a:ext cx="1892798" cy="10081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969" y="3528273"/>
            <a:ext cx="1892798" cy="10081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607" y="3528273"/>
            <a:ext cx="1892798" cy="10081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27" y="5079280"/>
            <a:ext cx="1892798" cy="10081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716" y="5079280"/>
            <a:ext cx="1892798" cy="1008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331" y="5079280"/>
            <a:ext cx="1892798" cy="10081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969" y="5079280"/>
            <a:ext cx="1892798" cy="100811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607" y="5079280"/>
            <a:ext cx="1892798" cy="10081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2129" y="2005695"/>
            <a:ext cx="2781855" cy="979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8013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000372"/>
            <a:ext cx="98488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1792078"/>
            <a:ext cx="2628419" cy="979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975" y="1793857"/>
            <a:ext cx="1827748" cy="9938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4917" y="1793857"/>
            <a:ext cx="1827748" cy="9938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7889" y="1793857"/>
            <a:ext cx="1827748" cy="9938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5585" y="1793857"/>
            <a:ext cx="1827748" cy="9938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273" y="3460612"/>
            <a:ext cx="1827748" cy="9938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3291" y="3460612"/>
            <a:ext cx="1827748" cy="9938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6734" y="3460612"/>
            <a:ext cx="1827748" cy="99389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9154" y="3460612"/>
            <a:ext cx="1827748" cy="9938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8506" y="3460612"/>
            <a:ext cx="1827748" cy="993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43057"/>
            <a:ext cx="113633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801244"/>
            <a:ext cx="1827748" cy="9938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2348880"/>
            <a:ext cx="959803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423" y="2348880"/>
            <a:ext cx="959803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324" y="2348880"/>
            <a:ext cx="959803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165" y="3830440"/>
            <a:ext cx="959803" cy="936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7848" y="482519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07250" y="482519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9341" y="529975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4" y="5751164"/>
            <a:ext cx="79276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r="27243" b="57547"/>
          <a:stretch>
            <a:fillRect/>
          </a:stretch>
        </p:blipFill>
        <p:spPr bwMode="auto">
          <a:xfrm>
            <a:off x="335499" y="1571612"/>
            <a:ext cx="1111835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76120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 r="24114" b="39608"/>
          <a:stretch>
            <a:fillRect/>
          </a:stretch>
        </p:blipFill>
        <p:spPr bwMode="auto">
          <a:xfrm>
            <a:off x="309522" y="1500174"/>
            <a:ext cx="11358642" cy="447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91744" y="285293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4068" y="342009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921" y="4670161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1126" y="529519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500174"/>
            <a:ext cx="1145901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52" y="3910031"/>
            <a:ext cx="114871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367808" y="184482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7257" y="2464658"/>
            <a:ext cx="576064" cy="31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9272" y="2464658"/>
            <a:ext cx="576064" cy="31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74675" y="2962369"/>
            <a:ext cx="576064" cy="31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8963" y="2962369"/>
            <a:ext cx="576064" cy="31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1414" y="5207857"/>
            <a:ext cx="5828562" cy="31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852" y="5682419"/>
            <a:ext cx="8443516" cy="31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