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238" y="2386013"/>
            <a:ext cx="99155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00175"/>
            <a:ext cx="115824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28736"/>
            <a:ext cx="115633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24020"/>
            <a:ext cx="117633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500174"/>
            <a:ext cx="115633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28736"/>
            <a:ext cx="115919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00217"/>
            <a:ext cx="115824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495440"/>
            <a:ext cx="115538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428736"/>
            <a:ext cx="115252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2025-08-26T05:30:33Z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