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50" d="100"/>
          <a:sy n="150" d="100"/>
        </p:scale>
        <p:origin x="2106" y="29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4550" y="2528888"/>
            <a:ext cx="79629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24000"/>
            <a:ext cx="117157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624029"/>
            <a:ext cx="116395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09654" y="2257418"/>
            <a:ext cx="57864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9786" y="2857496"/>
            <a:ext cx="49292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8348" y="3457576"/>
            <a:ext cx="32147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7702" y="3457576"/>
            <a:ext cx="32861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09786" y="4043366"/>
            <a:ext cx="35004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819"/>
          <a:stretch>
            <a:fillRect/>
          </a:stretch>
        </p:blipFill>
        <p:spPr bwMode="auto">
          <a:xfrm>
            <a:off x="380960" y="1500208"/>
            <a:ext cx="1152529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74716" y="4429132"/>
            <a:ext cx="378621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221"/>
          <a:stretch>
            <a:fillRect/>
          </a:stretch>
        </p:blipFill>
        <p:spPr bwMode="auto">
          <a:xfrm>
            <a:off x="380960" y="1500174"/>
            <a:ext cx="11563349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l="616"/>
          <a:stretch>
            <a:fillRect/>
          </a:stretch>
        </p:blipFill>
        <p:spPr bwMode="auto">
          <a:xfrm>
            <a:off x="380960" y="4357695"/>
            <a:ext cx="11520487" cy="1609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 flipV="1">
            <a:off x="1238216" y="1928802"/>
            <a:ext cx="471490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216" y="2633657"/>
            <a:ext cx="450059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10710" y="2347905"/>
            <a:ext cx="214314" cy="2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53718" y="2352668"/>
            <a:ext cx="214314" cy="2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82439" y="2357430"/>
            <a:ext cx="214314" cy="2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1580" y="3071810"/>
            <a:ext cx="214314" cy="2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10248" y="3071810"/>
            <a:ext cx="214314" cy="2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3256" y="3076573"/>
            <a:ext cx="214314" cy="2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96264" y="3076573"/>
            <a:ext cx="214314" cy="2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96634" y="3071810"/>
            <a:ext cx="214314" cy="2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67240" y="3814765"/>
            <a:ext cx="214314" cy="2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flipV="1">
            <a:off x="1323941" y="4724409"/>
            <a:ext cx="471490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414478"/>
            <a:ext cx="116490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10050" y="3324224"/>
            <a:ext cx="571504" cy="495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9654" y="5000636"/>
            <a:ext cx="7786742" cy="495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00174"/>
            <a:ext cx="117062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453058" y="2513006"/>
            <a:ext cx="2643206" cy="495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9206" y="2513006"/>
            <a:ext cx="2500330" cy="495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902" y="3122610"/>
            <a:ext cx="571504" cy="495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2926" y="3857628"/>
            <a:ext cx="1500198" cy="352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68098" y="3929066"/>
            <a:ext cx="714380" cy="280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274" y="4311656"/>
            <a:ext cx="1285884" cy="495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00174"/>
            <a:ext cx="116205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 l="1237"/>
          <a:stretch>
            <a:fillRect/>
          </a:stretch>
        </p:blipFill>
        <p:spPr bwMode="auto">
          <a:xfrm>
            <a:off x="285479" y="1428736"/>
            <a:ext cx="11596999" cy="445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2714620"/>
            <a:ext cx="408008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直接连接符 4"/>
          <p:cNvCxnSpPr/>
          <p:nvPr/>
        </p:nvCxnSpPr>
        <p:spPr>
          <a:xfrm>
            <a:off x="1309654" y="3000372"/>
            <a:ext cx="2000264" cy="178595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238216" y="3571876"/>
            <a:ext cx="2143140" cy="64294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309654" y="3000372"/>
            <a:ext cx="2000264" cy="128588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595406" y="4857760"/>
            <a:ext cx="1785950" cy="57150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238216" y="3643314"/>
            <a:ext cx="2143140" cy="178595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953388" y="3919540"/>
            <a:ext cx="5389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81686" y="45450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739206" y="45450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81686" y="51435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39206" y="51435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85</cp:revision>
  <dcterms:created xsi:type="dcterms:W3CDTF">2015-09-16T06:44:00Z</dcterms:created>
  <dcterms:modified xsi:type="dcterms:W3CDTF">2025-08-27T10:03:37Z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