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3762" y="16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5288" y="2662238"/>
            <a:ext cx="37814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272"/>
          <a:stretch>
            <a:fillRect/>
          </a:stretch>
        </p:blipFill>
        <p:spPr bwMode="auto">
          <a:xfrm>
            <a:off x="261937" y="1292838"/>
            <a:ext cx="11620541" cy="442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b="33333"/>
          <a:stretch>
            <a:fillRect/>
          </a:stretch>
        </p:blipFill>
        <p:spPr bwMode="auto">
          <a:xfrm>
            <a:off x="9382148" y="4071942"/>
            <a:ext cx="737870" cy="31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02" y="4410082"/>
            <a:ext cx="107871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084" y="5033974"/>
            <a:ext cx="200026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42554" y="4705360"/>
            <a:ext cx="631828" cy="315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87" r="1714"/>
          <a:stretch>
            <a:fillRect/>
          </a:stretch>
        </p:blipFill>
        <p:spPr bwMode="auto">
          <a:xfrm>
            <a:off x="263655" y="1428737"/>
            <a:ext cx="1170464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09522" y="2643182"/>
            <a:ext cx="11501518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12" y="2007860"/>
            <a:ext cx="41434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143380"/>
            <a:ext cx="22145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2148" y="4124330"/>
            <a:ext cx="22145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8348" y="4762509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5802" y="4762509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2280" y="4762510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6712" y="5395926"/>
            <a:ext cx="84296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51" y="1500175"/>
            <a:ext cx="11874601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142873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8" y="200024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7306" y="3900490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3650" y="390049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9744" y="4514856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5670" y="512922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1686" y="5143512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9654" y="202881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580"/>
          <a:stretch>
            <a:fillRect/>
          </a:stretch>
        </p:blipFill>
        <p:spPr bwMode="auto">
          <a:xfrm>
            <a:off x="249244" y="1571612"/>
            <a:ext cx="1156274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3214686"/>
            <a:ext cx="371477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3058" y="3806828"/>
            <a:ext cx="328614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2025-08-27T00:47:35Z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