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2833688"/>
            <a:ext cx="8382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713" y="1462109"/>
            <a:ext cx="11458575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200456" y="2060848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0502" y="3218317"/>
            <a:ext cx="13856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88" y="3218317"/>
            <a:ext cx="11901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0478" y="3808626"/>
            <a:ext cx="54299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32640" y="4364211"/>
            <a:ext cx="15954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84590" y="4364211"/>
            <a:ext cx="15954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10028" y="5498531"/>
            <a:ext cx="21622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r="2351"/>
          <a:stretch>
            <a:fillRect/>
          </a:stretch>
        </p:blipFill>
        <p:spPr bwMode="auto">
          <a:xfrm>
            <a:off x="323850" y="1409718"/>
            <a:ext cx="11623694" cy="4733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731073" y="270892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3265" y="4387249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b="60101"/>
          <a:stretch>
            <a:fillRect/>
          </a:stretch>
        </p:blipFill>
        <p:spPr bwMode="auto">
          <a:xfrm>
            <a:off x="309522" y="1428736"/>
            <a:ext cx="11487150" cy="227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672064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t="38731"/>
          <a:stretch>
            <a:fillRect/>
          </a:stretch>
        </p:blipFill>
        <p:spPr bwMode="auto">
          <a:xfrm>
            <a:off x="238084" y="1785926"/>
            <a:ext cx="11487150" cy="3495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56440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2025-08-28T02:30:43Z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