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 varScale="1">
        <p:scale>
          <a:sx n="67" d="100"/>
          <a:sy n="67" d="100"/>
        </p:scale>
        <p:origin x="-522" y="-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81350" y="2109788"/>
            <a:ext cx="5829300" cy="263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604" y="1471634"/>
            <a:ext cx="1171575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38282" y="2214554"/>
            <a:ext cx="845350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81752" y="2143116"/>
            <a:ext cx="561650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525156" y="2214554"/>
            <a:ext cx="342900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481236" y="2600318"/>
            <a:ext cx="824290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381751" y="2643182"/>
            <a:ext cx="821033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1025222" y="2656342"/>
            <a:ext cx="433388" cy="353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矩形 8"/>
          <p:cNvSpPr/>
          <p:nvPr/>
        </p:nvSpPr>
        <p:spPr>
          <a:xfrm>
            <a:off x="3667108" y="3857628"/>
            <a:ext cx="1285884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653614" y="3857630"/>
            <a:ext cx="2085988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95340" y="4829184"/>
            <a:ext cx="500066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567228" y="4829184"/>
            <a:ext cx="500066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453190" y="4786322"/>
            <a:ext cx="500066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181988" y="4814896"/>
            <a:ext cx="500066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881290" y="5715016"/>
            <a:ext cx="1285884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400190"/>
            <a:ext cx="11696704" cy="438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8667768" y="1428736"/>
            <a:ext cx="500066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81092" y="4786322"/>
            <a:ext cx="85725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52992" y="4800608"/>
            <a:ext cx="1071570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39206" y="4829184"/>
            <a:ext cx="1643074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09654" y="5214950"/>
            <a:ext cx="1571636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95868" y="5357826"/>
            <a:ext cx="1071570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953520" y="5300674"/>
            <a:ext cx="1428760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1500174"/>
            <a:ext cx="117348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381620" y="2571744"/>
            <a:ext cx="571504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67570" y="3971928"/>
            <a:ext cx="2143140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82214" y="3986216"/>
            <a:ext cx="157163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1938" y="1571612"/>
            <a:ext cx="11668125" cy="291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381224" y="2014528"/>
            <a:ext cx="928694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95736" y="2000240"/>
            <a:ext cx="150019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10314" y="2000240"/>
            <a:ext cx="150019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24034" y="2571744"/>
            <a:ext cx="1428760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52530" y="3443288"/>
            <a:ext cx="721523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810908" y="3443288"/>
            <a:ext cx="1071570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81026" y="4071942"/>
            <a:ext cx="571504" cy="2857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自定义</PresentationFormat>
  <Paragraphs>0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默认设计模板</vt:lpstr>
      <vt:lpstr>幻灯片 1</vt:lpstr>
      <vt:lpstr>幻灯片 2</vt:lpstr>
      <vt:lpstr>幻灯片 3</vt:lpstr>
      <vt:lpstr>幻灯片 4</vt:lpstr>
      <vt:lpstr>幻灯片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微软用户</cp:lastModifiedBy>
  <cp:revision>67</cp:revision>
  <dcterms:created xsi:type="dcterms:W3CDTF">2015-09-16T06:44:00Z</dcterms:created>
  <dcterms:modified xsi:type="dcterms:W3CDTF">2025-08-27T10:53:35Z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