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02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75" y="2928938"/>
            <a:ext cx="8858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8381" y="1428736"/>
            <a:ext cx="1137523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59" y="1466867"/>
            <a:ext cx="11383637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19245"/>
            <a:ext cx="113157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63" y="1714488"/>
            <a:ext cx="113442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65</cp:revision>
  <dcterms:created xsi:type="dcterms:W3CDTF">2015-09-16T06:44:00Z</dcterms:created>
  <dcterms:modified xsi:type="dcterms:W3CDTF">2025-08-26T20:40:40Z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