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426" y="25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7513" y="2157413"/>
            <a:ext cx="627697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357298"/>
            <a:ext cx="114204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143380"/>
            <a:ext cx="116300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1143" y="2114540"/>
            <a:ext cx="833443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7437" y="2143116"/>
            <a:ext cx="595317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06130" y="2071678"/>
            <a:ext cx="342902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66964" y="2571744"/>
            <a:ext cx="73114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10380" y="2596906"/>
            <a:ext cx="509588" cy="432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939498" y="2597721"/>
            <a:ext cx="700088" cy="445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38336" y="3143247"/>
            <a:ext cx="528638" cy="39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24455" y="3171822"/>
            <a:ext cx="61912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52728" y="3671890"/>
            <a:ext cx="631032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53322" y="3643316"/>
            <a:ext cx="72331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矩形 13"/>
          <p:cNvSpPr/>
          <p:nvPr/>
        </p:nvSpPr>
        <p:spPr>
          <a:xfrm>
            <a:off x="6096000" y="5000636"/>
            <a:ext cx="2857520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66844" y="6000768"/>
            <a:ext cx="128588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81620" y="6000768"/>
            <a:ext cx="1428760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404955"/>
            <a:ext cx="116109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95472" y="3071810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6132" y="3071810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5472" y="3643314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1950" y="3643314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95868" y="5257814"/>
            <a:ext cx="1357322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10668" y="5257814"/>
            <a:ext cx="928694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21"/>
            <a:ext cx="117348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10578" y="2143116"/>
            <a:ext cx="1571636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4600584"/>
            <a:ext cx="3571900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5802" y="5357826"/>
            <a:ext cx="1928826" cy="467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80496" y="5801694"/>
            <a:ext cx="857256" cy="48062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2025-08-27T16:18:32Z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