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5050" y="2695575"/>
            <a:ext cx="75819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t="2381"/>
          <a:stretch>
            <a:fillRect/>
          </a:stretch>
        </p:blipFill>
        <p:spPr bwMode="auto">
          <a:xfrm>
            <a:off x="238084" y="1571612"/>
            <a:ext cx="1171811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59496" y="157161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0180" y="1571612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6722" y="2023025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6058" y="2462863"/>
            <a:ext cx="27303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992" y="2949000"/>
            <a:ext cx="45199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500174"/>
            <a:ext cx="112204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20888"/>
            <a:ext cx="1872208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047" y="2420888"/>
            <a:ext cx="1872208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812" y="2420888"/>
            <a:ext cx="1872208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3128" y="2420888"/>
            <a:ext cx="1872208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2318" y="2420888"/>
            <a:ext cx="1872208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879299"/>
            <a:ext cx="1872208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156" y="3879299"/>
            <a:ext cx="1872208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554" y="3879299"/>
            <a:ext cx="1872208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9802" y="3879299"/>
            <a:ext cx="1872208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1737" y="3861048"/>
            <a:ext cx="2628419" cy="97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401083" cy="3119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38291"/>
            <a:ext cx="2880320" cy="97516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1282" y="3538291"/>
            <a:ext cx="2808312" cy="9751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951557"/>
            <a:ext cx="1944216" cy="9721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738" y="1951557"/>
            <a:ext cx="1944216" cy="9721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2399" y="1951557"/>
            <a:ext cx="1944216" cy="9721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186" y="1951557"/>
            <a:ext cx="1944216" cy="9721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4399" y="1951557"/>
            <a:ext cx="1944216" cy="9721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51" y="3525714"/>
            <a:ext cx="1944216" cy="9721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543" y="3525714"/>
            <a:ext cx="1944216" cy="97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" y="1504966"/>
            <a:ext cx="113633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44272" y="198884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5174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08168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9803" y="48298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5115" y="48298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7115" y="48298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6801" y="54549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9839" y="54549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66173" y="54549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2802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714620"/>
            <a:ext cx="1161644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888088" y="1412776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2615" y="2003085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6853" y="335732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6286" y="335732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68301" y="335732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88757" y="335732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6853" y="3936057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66286" y="3936057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68301" y="3936057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88757" y="3936057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26853" y="451479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6286" y="451479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68301" y="451479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88757" y="4514793"/>
            <a:ext cx="6330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5817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87488" y="4209513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67250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9812" y="4209513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9812" y="467250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2607" y="4209513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22607" y="467250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r="3837"/>
          <a:stretch>
            <a:fillRect/>
          </a:stretch>
        </p:blipFill>
        <p:spPr bwMode="auto">
          <a:xfrm>
            <a:off x="352427" y="1562118"/>
            <a:ext cx="1145861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15480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822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839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2203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8795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0988" y="206084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3514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06729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6471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40238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8405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31620" y="2489111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06860" y="2882650"/>
            <a:ext cx="200921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88488" y="2882650"/>
            <a:ext cx="121210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157" y="3322488"/>
            <a:ext cx="5983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847528" y="3322488"/>
            <a:ext cx="12834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49948" y="3322488"/>
            <a:ext cx="128344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69737" y="5128138"/>
            <a:ext cx="10610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19124" y="5128138"/>
            <a:ext cx="106108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86152" y="5579550"/>
            <a:ext cx="9418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165" r="2974"/>
          <a:stretch>
            <a:fillRect/>
          </a:stretch>
        </p:blipFill>
        <p:spPr bwMode="auto">
          <a:xfrm>
            <a:off x="380960" y="1500174"/>
            <a:ext cx="11358642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44072" y="242088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7338" y="2420888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80" y="2826002"/>
            <a:ext cx="10430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1627" y="3242691"/>
            <a:ext cx="10430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6908" y="3277415"/>
            <a:ext cx="10430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9566" y="4955744"/>
            <a:ext cx="8122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8498" y="4955744"/>
            <a:ext cx="14584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2025-08-28T02:22:59Z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