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7768"/>
    <p:restoredTop sz="94660"/>
  </p:normalViewPr>
  <p:slideViewPr>
    <p:cSldViewPr showGuides="1">
      <p:cViewPr>
        <p:scale>
          <a:sx n="200" d="100"/>
          <a:sy n="200" d="100"/>
        </p:scale>
        <p:origin x="8334" y="285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25" y="2586038"/>
            <a:ext cx="7905750" cy="168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1935" y="1428736"/>
            <a:ext cx="11771981" cy="1843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4892" y="3286125"/>
            <a:ext cx="10833206" cy="33909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 l="1501"/>
          <a:stretch>
            <a:fillRect/>
          </a:stretch>
        </p:blipFill>
        <p:spPr bwMode="auto">
          <a:xfrm>
            <a:off x="309522" y="1433519"/>
            <a:ext cx="11739602" cy="30670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452530" y="2967034"/>
            <a:ext cx="10501386" cy="4674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5340" y="3630614"/>
            <a:ext cx="4786346" cy="3246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1383" y="1500174"/>
            <a:ext cx="11757175" cy="47149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5095868" y="3056570"/>
            <a:ext cx="3071834" cy="866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0320" y="1643050"/>
            <a:ext cx="11836090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595406" y="2714620"/>
            <a:ext cx="928694" cy="3912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81422" y="2655882"/>
            <a:ext cx="5214974" cy="4674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658242" y="3214686"/>
            <a:ext cx="714380" cy="4674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自定义</PresentationFormat>
  <Paragraphs>0</Paragraphs>
  <Slides>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默认设计模板</vt:lpstr>
      <vt:lpstr>幻灯片 1</vt:lpstr>
      <vt:lpstr>幻灯片 2</vt:lpstr>
      <vt:lpstr>幻灯片 3</vt:lpstr>
      <vt:lpstr>幻灯片 4</vt:lpstr>
      <vt:lpstr>幻灯片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微软用户</cp:lastModifiedBy>
  <cp:revision>67</cp:revision>
  <dcterms:created xsi:type="dcterms:W3CDTF">2015-09-16T06:44:00Z</dcterms:created>
  <dcterms:modified xsi:type="dcterms:W3CDTF">2025-08-27T00:05:30Z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