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0" y="2533650"/>
            <a:ext cx="78105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r="1377"/>
          <a:stretch>
            <a:fillRect/>
          </a:stretch>
        </p:blipFill>
        <p:spPr bwMode="auto">
          <a:xfrm>
            <a:off x="290513" y="1381141"/>
            <a:ext cx="11591965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643050"/>
            <a:ext cx="116109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95670" y="1685914"/>
            <a:ext cx="821537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1356" y="2314568"/>
            <a:ext cx="857256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8480" y="2914648"/>
            <a:ext cx="821537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24232" y="3543302"/>
            <a:ext cx="835824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38480" y="4143380"/>
            <a:ext cx="821537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 r="1140" b="20663"/>
          <a:stretch>
            <a:fillRect/>
          </a:stretch>
        </p:blipFill>
        <p:spPr bwMode="auto">
          <a:xfrm>
            <a:off x="319088" y="1557344"/>
            <a:ext cx="11563390" cy="4443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500174"/>
            <a:ext cx="1154430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r="7279"/>
          <a:stretch>
            <a:fillRect/>
          </a:stretch>
        </p:blipFill>
        <p:spPr bwMode="auto">
          <a:xfrm>
            <a:off x="285752" y="1385911"/>
            <a:ext cx="11525288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096660" y="3857628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2280" y="5072074"/>
            <a:ext cx="50006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r="5620"/>
          <a:stretch>
            <a:fillRect/>
          </a:stretch>
        </p:blipFill>
        <p:spPr bwMode="auto">
          <a:xfrm>
            <a:off x="357190" y="1409716"/>
            <a:ext cx="11596726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809984" y="1471600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1884" y="1471600"/>
            <a:ext cx="71438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53586" y="1457312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5538" y="2100254"/>
            <a:ext cx="328614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2860" y="3500438"/>
            <a:ext cx="428628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24364" y="4271968"/>
            <a:ext cx="428628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25024" y="4929198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 b="34467"/>
          <a:stretch>
            <a:fillRect/>
          </a:stretch>
        </p:blipFill>
        <p:spPr bwMode="auto">
          <a:xfrm>
            <a:off x="309522" y="1643050"/>
            <a:ext cx="11506200" cy="4219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596198" y="4714884"/>
            <a:ext cx="200026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7636" y="5357826"/>
            <a:ext cx="250033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714488"/>
            <a:ext cx="115824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739074" y="1857364"/>
            <a:ext cx="4000528" cy="1071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7636" y="3228974"/>
            <a:ext cx="321471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67</cp:revision>
  <dcterms:created xsi:type="dcterms:W3CDTF">2015-09-16T06:44:00Z</dcterms:created>
  <dcterms:modified xsi:type="dcterms:W3CDTF">2025-08-27T08:35:17Z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