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2014538"/>
            <a:ext cx="108680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439" r="839"/>
          <a:stretch>
            <a:fillRect/>
          </a:stretch>
        </p:blipFill>
        <p:spPr bwMode="auto">
          <a:xfrm>
            <a:off x="309522" y="1385888"/>
            <a:ext cx="11644394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929"/>
          <a:stretch>
            <a:fillRect/>
          </a:stretch>
        </p:blipFill>
        <p:spPr bwMode="auto">
          <a:xfrm>
            <a:off x="309522" y="1428736"/>
            <a:ext cx="11682453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429132"/>
            <a:ext cx="117157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28736"/>
            <a:ext cx="1167765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857648"/>
            <a:ext cx="117348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667504" y="1428736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0116" y="2571744"/>
            <a:ext cx="78581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2" y="2586034"/>
            <a:ext cx="85725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67702" y="3157534"/>
            <a:ext cx="114300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2860" y="4329118"/>
            <a:ext cx="335758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3322" y="5000636"/>
            <a:ext cx="857256" cy="41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66910" y="5529278"/>
            <a:ext cx="371477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52992" y="6140786"/>
            <a:ext cx="371477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88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9140" y="1643050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2025-08-27T06:27:52Z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