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102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2814638"/>
            <a:ext cx="89630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331"/>
            <a:ext cx="11430080" cy="512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1" y="1357298"/>
            <a:ext cx="11550397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66866"/>
            <a:ext cx="109251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58815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59" y="1500174"/>
            <a:ext cx="11443371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3252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424005"/>
            <a:ext cx="113347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1428772"/>
            <a:ext cx="115062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2025-08-26T21:46:37Z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