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368" y="1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6263" y="2686050"/>
            <a:ext cx="34194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76119"/>
            <a:ext cx="11472864" cy="536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67570" y="1357298"/>
            <a:ext cx="9286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4286256"/>
            <a:ext cx="5286412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4572008"/>
            <a:ext cx="78581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5072074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0116" y="5072074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0050" y="5715016"/>
            <a:ext cx="857256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5934" y="6286520"/>
            <a:ext cx="1214446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3766" b="60422"/>
          <a:stretch>
            <a:fillRect/>
          </a:stretch>
        </p:blipFill>
        <p:spPr bwMode="auto">
          <a:xfrm>
            <a:off x="309521" y="1428736"/>
            <a:ext cx="1162653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1500174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6330" y="2143116"/>
            <a:ext cx="78581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39470" y="2071678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5864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3124" y="2143116"/>
            <a:ext cx="14287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2786058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82412" y="214311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6462" y="2819396"/>
            <a:ext cx="221457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12" y="3305174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7636" y="3376612"/>
            <a:ext cx="24288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39470" y="3386137"/>
            <a:ext cx="114300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4799" y="4048129"/>
            <a:ext cx="42862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1406"/>
          <a:stretch>
            <a:fillRect/>
          </a:stretch>
        </p:blipFill>
        <p:spPr bwMode="auto">
          <a:xfrm>
            <a:off x="166646" y="1285860"/>
            <a:ext cx="11715832" cy="314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104" y="4643447"/>
            <a:ext cx="117472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238348" y="3714752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1488" y="371475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190" y="371475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7768" y="3705227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9470" y="371475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95604" y="5214950"/>
            <a:ext cx="15001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8810" y="521495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9008" y="5214950"/>
            <a:ext cx="44291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150" y="5786454"/>
            <a:ext cx="378621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70</cp:revision>
  <dcterms:created xsi:type="dcterms:W3CDTF">2015-09-16T06:44:00Z</dcterms:created>
  <dcterms:modified xsi:type="dcterms:W3CDTF">2025-08-27T05:22:02Z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