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61020" autoAdjust="0"/>
  </p:normalViewPr>
  <p:slideViewPr>
    <p:cSldViewPr showGuides="1">
      <p:cViewPr varScale="1">
        <p:scale>
          <a:sx n="88" d="100"/>
          <a:sy n="88" d="100"/>
        </p:scale>
        <p:origin x="91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6775" y="2714625"/>
            <a:ext cx="104584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19245"/>
            <a:ext cx="1134427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91944" y="1465734"/>
            <a:ext cx="28083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7069" y="2056284"/>
            <a:ext cx="119290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2056284"/>
            <a:ext cx="477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00118" y="4647084"/>
            <a:ext cx="118045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00118" y="5234913"/>
            <a:ext cx="118045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00118" y="5920713"/>
            <a:ext cx="118045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2776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3429000"/>
            <a:ext cx="1122997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55440" y="2215504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8296" y="2215504"/>
            <a:ext cx="347971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2846875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88296" y="2846875"/>
            <a:ext cx="43438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7528" y="422108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38297"/>
            <a:ext cx="11372850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159896" y="2780928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0782" y="3434071"/>
            <a:ext cx="19989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4868" y="3434071"/>
            <a:ext cx="19989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07496" y="4762128"/>
            <a:ext cx="6849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7124" y="5404386"/>
            <a:ext cx="109095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7124" y="6079298"/>
            <a:ext cx="109095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366857"/>
            <a:ext cx="1160145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207568" y="3068960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0796" y="3068960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3068960"/>
            <a:ext cx="9121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9762" y="3743874"/>
            <a:ext cx="9121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80990" y="3743874"/>
            <a:ext cx="9121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83219" y="3743874"/>
            <a:ext cx="9121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43933" y="3743874"/>
            <a:ext cx="9121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25418" y="4364359"/>
            <a:ext cx="9121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66390" y="4397017"/>
            <a:ext cx="9121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10675" y="5061046"/>
            <a:ext cx="9121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501332" y="5061046"/>
            <a:ext cx="9952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0017" y="5725075"/>
            <a:ext cx="8854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41102" y="5725075"/>
            <a:ext cx="172265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51519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72498" y="1628800"/>
            <a:ext cx="145960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36727" y="1628800"/>
            <a:ext cx="145960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01641" y="2945971"/>
            <a:ext cx="23304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3440" y="2945971"/>
            <a:ext cx="25270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1443056"/>
            <a:ext cx="1153477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631504" y="3703201"/>
            <a:ext cx="7396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10190" y="3322201"/>
            <a:ext cx="7396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7733" y="4378116"/>
            <a:ext cx="7396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12219" y="4040659"/>
            <a:ext cx="8376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40419" y="5129230"/>
            <a:ext cx="8376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21076" y="4759116"/>
            <a:ext cx="9195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5848808"/>
            <a:ext cx="9195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83415" y="5500465"/>
            <a:ext cx="9195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2846"/>
          <a:stretch>
            <a:fillRect/>
          </a:stretch>
        </p:blipFill>
        <p:spPr bwMode="auto">
          <a:xfrm>
            <a:off x="380960" y="1443038"/>
            <a:ext cx="11518786" cy="420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703513" y="227687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1798" y="2233329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8598" y="2233329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83826" y="226598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6797" y="225510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43454" y="2233329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36169" y="3419871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73826" y="340898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24397" y="3430757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13711" y="3430757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85311" y="3430757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315597" y="3430757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03512" y="455198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31569" y="461730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35283" y="461730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157254" y="461730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051368" y="461730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999911" y="461730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3782" y="1428736"/>
            <a:ext cx="1148869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4857760"/>
            <a:ext cx="8505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0960" y="5429264"/>
            <a:ext cx="111633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1415480" y="2204864"/>
            <a:ext cx="7396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0794" y="2204864"/>
            <a:ext cx="7396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87280" y="2901550"/>
            <a:ext cx="7396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176" y="2901550"/>
            <a:ext cx="7396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79709" y="4382007"/>
            <a:ext cx="7396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71452" y="4382007"/>
            <a:ext cx="7396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73623" y="4893636"/>
            <a:ext cx="7396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64152" y="4893636"/>
            <a:ext cx="4676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25138" y="5405264"/>
            <a:ext cx="46761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80508" y="5405264"/>
            <a:ext cx="62400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b="26312"/>
          <a:stretch>
            <a:fillRect/>
          </a:stretch>
        </p:blipFill>
        <p:spPr bwMode="auto">
          <a:xfrm>
            <a:off x="452398" y="1285884"/>
            <a:ext cx="11191875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318" y="3706146"/>
            <a:ext cx="1800200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803" y="3706146"/>
            <a:ext cx="1800200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3289" y="3706146"/>
            <a:ext cx="1800200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889" y="3706146"/>
            <a:ext cx="1800200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8718" y="3706146"/>
            <a:ext cx="1800200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318" y="5545832"/>
            <a:ext cx="1800200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803" y="5545832"/>
            <a:ext cx="1800200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3289" y="5545832"/>
            <a:ext cx="1800200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889" y="5545832"/>
            <a:ext cx="1800200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8718" y="5545832"/>
            <a:ext cx="1800200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t="5806"/>
          <a:stretch>
            <a:fillRect/>
          </a:stretch>
        </p:blipFill>
        <p:spPr bwMode="auto">
          <a:xfrm>
            <a:off x="309522" y="1466855"/>
            <a:ext cx="10972800" cy="517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916832"/>
            <a:ext cx="1800200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2979" y="1916832"/>
            <a:ext cx="1800200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916832"/>
            <a:ext cx="1800200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916832"/>
            <a:ext cx="1800200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208" y="3734746"/>
            <a:ext cx="1800200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380" y="3734746"/>
            <a:ext cx="1800200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4151" y="3734746"/>
            <a:ext cx="1800200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6494" y="3734746"/>
            <a:ext cx="1800200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551" y="5607089"/>
            <a:ext cx="1800200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8825" y="1873253"/>
            <a:ext cx="2628419" cy="97968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6740" y="3723825"/>
            <a:ext cx="2628419" cy="97968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0437" y="5607089"/>
            <a:ext cx="1800200" cy="936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1694" y="5607089"/>
            <a:ext cx="1800200" cy="9361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1637" y="5607089"/>
            <a:ext cx="1800200" cy="93610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6580" y="5607089"/>
            <a:ext cx="1800200" cy="93610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6523" y="5607089"/>
            <a:ext cx="1800200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14471"/>
            <a:ext cx="10429875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22" y="1772816"/>
            <a:ext cx="1800200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5507" y="1772816"/>
            <a:ext cx="1800200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993" y="1772816"/>
            <a:ext cx="1800200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593" y="1772816"/>
            <a:ext cx="1800200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422" y="1772816"/>
            <a:ext cx="1800200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22" y="3645159"/>
            <a:ext cx="1800200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5507" y="3645159"/>
            <a:ext cx="1800200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993" y="3645159"/>
            <a:ext cx="1800200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593" y="3645159"/>
            <a:ext cx="1800200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422" y="3645159"/>
            <a:ext cx="1800200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22" y="5495730"/>
            <a:ext cx="1800200" cy="936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5507" y="5495730"/>
            <a:ext cx="1800200" cy="9361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993" y="5495730"/>
            <a:ext cx="1800200" cy="936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593" y="5495730"/>
            <a:ext cx="1800200" cy="9361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422" y="5495730"/>
            <a:ext cx="1800200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66608"/>
            <a:ext cx="10272750" cy="506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1844824"/>
            <a:ext cx="1950217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4000"/>
          <a:stretch/>
        </p:blipFill>
        <p:spPr>
          <a:xfrm>
            <a:off x="2279576" y="1844824"/>
            <a:ext cx="1872208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005" y="1844824"/>
            <a:ext cx="1800200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6518" y="1844824"/>
            <a:ext cx="186172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7461" y="1844824"/>
            <a:ext cx="186172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61" y="3597424"/>
            <a:ext cx="186172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061" y="3597424"/>
            <a:ext cx="186172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7975" y="3597424"/>
            <a:ext cx="186172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6260" y="3597424"/>
            <a:ext cx="186172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2775" y="3597424"/>
            <a:ext cx="1861729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60" y="5350024"/>
            <a:ext cx="1861729" cy="936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8289" y="5350024"/>
            <a:ext cx="1861729" cy="9361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8975" y="5350024"/>
            <a:ext cx="186172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57" y="1581167"/>
            <a:ext cx="11331935" cy="4633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495600" y="234888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7150" y="234888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7500" y="234888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9050" y="234888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79757" y="2334593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49000" y="234888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24150" y="303468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43672" y="303468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96050" y="303468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67600" y="303468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06000" y="303468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6520" y="298469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21707" y="367285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76675" y="367285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222708" y="368238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176120" y="367285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217968" y="3662151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128448" y="3662151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933625" y="436510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905175" y="436510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705525" y="436510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088982" y="4369879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115475" y="436510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087025" y="436510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847528" y="500635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456499" y="500959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816080" y="500635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9768408" y="500635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710267" y="5006355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847528" y="568263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933750" y="568263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519936" y="568263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456040" y="568263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539536" y="5697881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0799773" y="572170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2025-08-28T02:44:49Z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