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7" r:id="rId3"/>
    <p:sldId id="324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522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5" y="2719388"/>
            <a:ext cx="390525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357298"/>
            <a:ext cx="11644394" cy="2084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84" y="2809896"/>
            <a:ext cx="11801475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6167438" y="1428736"/>
            <a:ext cx="571504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39536" y="4200526"/>
            <a:ext cx="571504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68110" y="4786322"/>
            <a:ext cx="571504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39536" y="5929330"/>
            <a:ext cx="571504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400195"/>
            <a:ext cx="11906250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796624" y="2143116"/>
            <a:ext cx="942978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588" y="5072074"/>
            <a:ext cx="11215766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274" y="5643578"/>
            <a:ext cx="10358510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285898"/>
            <a:ext cx="117348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096660" y="2500306"/>
            <a:ext cx="571504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96660" y="3143248"/>
            <a:ext cx="571504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68096" y="4286256"/>
            <a:ext cx="571504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2464" y="6115070"/>
            <a:ext cx="9072626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自定义</PresentationFormat>
  <Paragraphs>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默认设计模板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2025-08-27T06:18:58Z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