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20" y="6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5775" y="2638425"/>
            <a:ext cx="36004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28736"/>
            <a:ext cx="11676847" cy="4757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91035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452926" y="1395398"/>
            <a:ext cx="250033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7900" y="1400161"/>
            <a:ext cx="200026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1224" y="1995477"/>
            <a:ext cx="107157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6778" y="2600319"/>
            <a:ext cx="100013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3256" y="2600319"/>
            <a:ext cx="92869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10446" y="3357562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9001188" cy="3439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4840798"/>
            <a:ext cx="11572956" cy="123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453454" y="1285860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0116" y="4786322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57298"/>
            <a:ext cx="11811040" cy="1792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3357562"/>
            <a:ext cx="11644394" cy="299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381092" y="2500306"/>
            <a:ext cx="792961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2464" y="4071942"/>
            <a:ext cx="600079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>
            <a:off x="2524100" y="4357694"/>
            <a:ext cx="1071570" cy="50006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524100" y="4857760"/>
            <a:ext cx="1143008" cy="100013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 flipH="1" flipV="1">
            <a:off x="2595538" y="4500570"/>
            <a:ext cx="1000132" cy="100013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595538" y="5357826"/>
            <a:ext cx="1000132" cy="57150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9382148" y="4214818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96158" y="4710121"/>
            <a:ext cx="928694" cy="314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948756" y="4714884"/>
            <a:ext cx="2005027" cy="31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39020" y="5200662"/>
            <a:ext cx="1328747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69</cp:revision>
  <dcterms:created xsi:type="dcterms:W3CDTF">2015-09-16T06:44:00Z</dcterms:created>
  <dcterms:modified xsi:type="dcterms:W3CDTF">2025-08-26T23:30:38Z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