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6903" autoAdjust="0"/>
  </p:normalViewPr>
  <p:slideViewPr>
    <p:cSldViewPr showGuides="1">
      <p:cViewPr>
        <p:scale>
          <a:sx n="100" d="100"/>
          <a:sy n="100" d="100"/>
        </p:scale>
        <p:origin x="-78" y="9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75" y="2767013"/>
            <a:ext cx="3524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405" y="1357298"/>
            <a:ext cx="11739971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95472" y="2752720"/>
            <a:ext cx="257176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44" y="2745100"/>
            <a:ext cx="250033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4034" y="3270884"/>
            <a:ext cx="257176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4430" y="3199446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2728" y="3786190"/>
            <a:ext cx="642942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8678" y="3748090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6264" y="3571876"/>
            <a:ext cx="928694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38546" y="4286256"/>
            <a:ext cx="64294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1554" y="4286256"/>
            <a:ext cx="642942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95538" y="4786322"/>
            <a:ext cx="100013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67174" y="4801562"/>
            <a:ext cx="64294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95934" y="4786322"/>
            <a:ext cx="785818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24694" y="4786322"/>
            <a:ext cx="857256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96" y="1500174"/>
            <a:ext cx="1168402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81488" y="1571612"/>
            <a:ext cx="242889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5736" y="2071678"/>
            <a:ext cx="6429420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5670" y="2571744"/>
            <a:ext cx="1143008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0578" y="2571744"/>
            <a:ext cx="2857520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0182" y="4252918"/>
            <a:ext cx="64294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10578" y="4243393"/>
            <a:ext cx="1643074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53718" y="4252918"/>
            <a:ext cx="1071570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5340" y="4786322"/>
            <a:ext cx="64294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78056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24694" y="1571612"/>
            <a:ext cx="64294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8731" y="3343274"/>
            <a:ext cx="571504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r="3570"/>
          <a:stretch>
            <a:fillRect/>
          </a:stretch>
        </p:blipFill>
        <p:spPr bwMode="auto">
          <a:xfrm>
            <a:off x="171374" y="1428736"/>
            <a:ext cx="11853980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67636" y="1528749"/>
            <a:ext cx="135732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908" y="1528749"/>
            <a:ext cx="1204920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2071678"/>
            <a:ext cx="135732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8942" y="2071678"/>
            <a:ext cx="528641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960" y="2600319"/>
            <a:ext cx="6000792" cy="345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5802" y="4214818"/>
            <a:ext cx="500066" cy="41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3124" y="4857760"/>
            <a:ext cx="500066" cy="41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81686" y="5429264"/>
            <a:ext cx="500066" cy="41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68</cp:revision>
  <dcterms:created xsi:type="dcterms:W3CDTF">2015-09-16T06:44:00Z</dcterms:created>
  <dcterms:modified xsi:type="dcterms:W3CDTF">2025-08-27T00:23:31Z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