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78" y="6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38575" y="2576513"/>
            <a:ext cx="4514850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53322" y="4500570"/>
            <a:ext cx="4362450" cy="206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0959" y="1500174"/>
            <a:ext cx="8416321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7" y="1643050"/>
            <a:ext cx="10537245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666976" y="2400292"/>
            <a:ext cx="2143140" cy="642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3256" y="2400294"/>
            <a:ext cx="2143140" cy="642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09852" y="3257548"/>
            <a:ext cx="2143140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24694" y="3252786"/>
            <a:ext cx="2143140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66976" y="3957642"/>
            <a:ext cx="2143140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81824" y="3943352"/>
            <a:ext cx="2143140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809852" y="4681546"/>
            <a:ext cx="2143140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096132" y="4681546"/>
            <a:ext cx="2143140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 r="5568"/>
          <a:stretch>
            <a:fillRect/>
          </a:stretch>
        </p:blipFill>
        <p:spPr bwMode="auto">
          <a:xfrm>
            <a:off x="235918" y="1571612"/>
            <a:ext cx="11646560" cy="350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952992" y="2695570"/>
            <a:ext cx="714380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81158" y="3662364"/>
            <a:ext cx="5857916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95736" y="4619633"/>
            <a:ext cx="5929354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0477" y="1643050"/>
            <a:ext cx="11700563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524496" y="2676519"/>
            <a:ext cx="42862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81488" y="3681414"/>
            <a:ext cx="421484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559" y="1495424"/>
            <a:ext cx="11611357" cy="4005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238744" y="3076572"/>
            <a:ext cx="78581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81884" y="3076572"/>
            <a:ext cx="114300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10182" y="3571876"/>
            <a:ext cx="78581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39074" y="3571876"/>
            <a:ext cx="78581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09918" y="4048129"/>
            <a:ext cx="1000132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81686" y="4048129"/>
            <a:ext cx="185738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096264" y="4538670"/>
            <a:ext cx="1357322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738282" y="5029211"/>
            <a:ext cx="4857784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自定义</PresentationFormat>
  <Paragraphs>0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微软用户</cp:lastModifiedBy>
  <cp:revision>67</cp:revision>
  <dcterms:created xsi:type="dcterms:W3CDTF">2015-09-16T06:44:00Z</dcterms:created>
  <dcterms:modified xsi:type="dcterms:W3CDTF">2025-08-27T05:48:05Z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