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5670" y="2357430"/>
            <a:ext cx="4942804" cy="193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28736"/>
            <a:ext cx="117157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24166" y="2928934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1686" y="2957508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4286256"/>
            <a:ext cx="300039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1620" y="4214818"/>
            <a:ext cx="214314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24826" y="4229106"/>
            <a:ext cx="300039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00208"/>
            <a:ext cx="116681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1752" y="235743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0182" y="4672022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4388" y="3843342"/>
            <a:ext cx="5429288" cy="157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9547"/>
          <a:stretch>
            <a:fillRect/>
          </a:stretch>
        </p:blipFill>
        <p:spPr bwMode="auto">
          <a:xfrm>
            <a:off x="285752" y="1571612"/>
            <a:ext cx="11596726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53454" y="2285992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481152"/>
            <a:ext cx="117062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1500174"/>
            <a:ext cx="5000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4400558"/>
            <a:ext cx="110014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4972060"/>
            <a:ext cx="157163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