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175" y="2886075"/>
            <a:ext cx="101536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3390"/>
          <a:stretch>
            <a:fillRect/>
          </a:stretch>
        </p:blipFill>
        <p:spPr bwMode="auto">
          <a:xfrm>
            <a:off x="195263" y="1357313"/>
            <a:ext cx="11598079" cy="421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1127448" y="2900561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9005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1248" y="29005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1448" y="29005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4548" y="29005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7098" y="29005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6616" y="3824486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1473" y="3824486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37423" y="3824486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13848" y="3824486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8873" y="3824486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6498" y="47293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75273" y="4729361"/>
            <a:ext cx="5348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2585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72064" y="213285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2823" y="208655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618" y="263056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6965" y="3128279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3851" y="3128279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2742" y="3660714"/>
            <a:ext cx="4508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8150" y="3660714"/>
            <a:ext cx="6497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9061" y="3660714"/>
            <a:ext cx="6497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62109" y="4262597"/>
            <a:ext cx="4268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65603" y="4262597"/>
            <a:ext cx="4268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428736"/>
            <a:ext cx="114204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64152" y="285293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1407" y="3373797"/>
            <a:ext cx="4746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3341" y="3373797"/>
            <a:ext cx="4746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1842" y="3894658"/>
            <a:ext cx="47467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327" y="1385905"/>
            <a:ext cx="113442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04312" y="292494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412" y="3445805"/>
            <a:ext cx="751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4017" y="3931942"/>
            <a:ext cx="751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9440" y="4487527"/>
            <a:ext cx="751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2002" y="5031537"/>
            <a:ext cx="751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77799" y="5031537"/>
            <a:ext cx="751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61778" y="5517673"/>
            <a:ext cx="75157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29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786058"/>
            <a:ext cx="114966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431704" y="1582419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0535" y="2091705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8398" y="4846479"/>
            <a:ext cx="3741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78398" y="5436788"/>
            <a:ext cx="3741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78398" y="6050246"/>
            <a:ext cx="3741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45385"/>
          <a:stretch>
            <a:fillRect/>
          </a:stretch>
        </p:blipFill>
        <p:spPr bwMode="auto">
          <a:xfrm>
            <a:off x="319127" y="1857364"/>
            <a:ext cx="11420475" cy="338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15880" y="3452150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3"/>
            <a:ext cx="9001188" cy="462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19536" y="2708920"/>
            <a:ext cx="3888432" cy="32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47809"/>
            <a:ext cx="113442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67808" y="1358603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6527" y="498147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