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2652713"/>
            <a:ext cx="3657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1" y="1428736"/>
            <a:ext cx="11358027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2500306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087"/>
          <a:stretch>
            <a:fillRect/>
          </a:stretch>
        </p:blipFill>
        <p:spPr bwMode="auto">
          <a:xfrm>
            <a:off x="309522" y="1543050"/>
            <a:ext cx="1170150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2214554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224" y="2786058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3300410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2992" y="3286124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85929"/>
            <a:ext cx="11763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1571612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6396" y="1571612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2346" y="1571612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2100252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7966" y="2114542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836" y="264318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66844" y="2643182"/>
            <a:ext cx="107157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026" y="3714752"/>
            <a:ext cx="614366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0380" y="4243394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10908" y="4214818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556" r="2343"/>
          <a:stretch>
            <a:fillRect/>
          </a:stretch>
        </p:blipFill>
        <p:spPr bwMode="auto">
          <a:xfrm>
            <a:off x="309522" y="1471630"/>
            <a:ext cx="11644394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157161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4814898"/>
            <a:ext cx="1071570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5343536"/>
            <a:ext cx="40005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2025-08-27T08:18:39Z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