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2252663"/>
            <a:ext cx="95440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561" y="1500174"/>
            <a:ext cx="1160280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71612"/>
            <a:ext cx="115538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6871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857628"/>
            <a:ext cx="116490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71612"/>
            <a:ext cx="117729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357562"/>
            <a:ext cx="115538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43070"/>
            <a:ext cx="116395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28736"/>
            <a:ext cx="115633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 b="54539"/>
          <a:stretch>
            <a:fillRect/>
          </a:stretch>
        </p:blipFill>
        <p:spPr bwMode="auto">
          <a:xfrm>
            <a:off x="309522" y="1643050"/>
            <a:ext cx="11563350" cy="286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44327"/>
          <a:stretch>
            <a:fillRect/>
          </a:stretch>
        </p:blipFill>
        <p:spPr bwMode="auto">
          <a:xfrm>
            <a:off x="314325" y="1571612"/>
            <a:ext cx="11563350" cy="350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69</cp:revision>
  <dcterms:created xsi:type="dcterms:W3CDTF">2015-09-16T06:44:00Z</dcterms:created>
  <dcterms:modified xsi:type="dcterms:W3CDTF">2025-08-26T04:54:05Z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