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8" y="2024063"/>
            <a:ext cx="107918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45" r="1938"/>
          <a:stretch>
            <a:fillRect/>
          </a:stretch>
        </p:blipFill>
        <p:spPr bwMode="auto">
          <a:xfrm>
            <a:off x="238084" y="1400186"/>
            <a:ext cx="11644394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060"/>
          <a:stretch>
            <a:fillRect/>
          </a:stretch>
        </p:blipFill>
        <p:spPr bwMode="auto">
          <a:xfrm>
            <a:off x="309522" y="1500174"/>
            <a:ext cx="1155386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00207"/>
            <a:ext cx="116681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24496" y="1571612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7570" y="1571612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810" y="242886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7702" y="242886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39338" y="242886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144" y="2900360"/>
            <a:ext cx="121444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52926" y="2886070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81290" y="4786322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81290" y="5715016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10446" y="5572140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612168" cy="2990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66" y="3838598"/>
            <a:ext cx="116395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428769"/>
            <a:ext cx="116300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09918" y="3571876"/>
            <a:ext cx="57150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4232" y="4957772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r="980"/>
          <a:stretch>
            <a:fillRect/>
          </a:stretch>
        </p:blipFill>
        <p:spPr bwMode="auto">
          <a:xfrm>
            <a:off x="380960" y="1485920"/>
            <a:ext cx="1154434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23968" y="3590928"/>
            <a:ext cx="100013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2860" y="3571876"/>
            <a:ext cx="57150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2728" y="3957644"/>
            <a:ext cx="114300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0248" y="3571876"/>
            <a:ext cx="100013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5868" y="3938592"/>
            <a:ext cx="92869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81884" y="3643314"/>
            <a:ext cx="57150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0578" y="4786322"/>
            <a:ext cx="57150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96462" y="4786322"/>
            <a:ext cx="57150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2025-08-27T08:22:33Z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