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59" y="2967038"/>
            <a:ext cx="11430081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317" r="2545"/>
          <a:stretch>
            <a:fillRect/>
          </a:stretch>
        </p:blipFill>
        <p:spPr bwMode="auto">
          <a:xfrm>
            <a:off x="380959" y="1362094"/>
            <a:ext cx="11209083" cy="513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071664" y="3751444"/>
            <a:ext cx="864096" cy="541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7674" y="3751444"/>
            <a:ext cx="864096" cy="541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7086" y="4293095"/>
            <a:ext cx="3109034" cy="4166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7086" y="505033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b="17496"/>
          <a:stretch>
            <a:fillRect/>
          </a:stretch>
        </p:blipFill>
        <p:spPr bwMode="auto">
          <a:xfrm>
            <a:off x="380960" y="1390657"/>
            <a:ext cx="11401425" cy="489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536160" y="422108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154" y="2939077"/>
            <a:ext cx="4537718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b="18234"/>
          <a:stretch>
            <a:fillRect/>
          </a:stretch>
        </p:blipFill>
        <p:spPr bwMode="auto">
          <a:xfrm>
            <a:off x="385763" y="1409727"/>
            <a:ext cx="11420475" cy="4805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5440" y="1988840"/>
            <a:ext cx="79208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363238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12871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2643182"/>
            <a:ext cx="65341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24694" y="2643182"/>
            <a:ext cx="45339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1055440" y="1946523"/>
            <a:ext cx="585967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840" y="4077072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64589" y="4516910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44801" y="4528485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4067" y="5003047"/>
            <a:ext cx="579880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9424" y="5489184"/>
            <a:ext cx="776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601027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53190" y="1928802"/>
            <a:ext cx="5398527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991544" y="3178484"/>
            <a:ext cx="26642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3629896"/>
            <a:ext cx="4104456" cy="807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4544296"/>
            <a:ext cx="4104456" cy="807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1247"/>
          <a:stretch>
            <a:fillRect/>
          </a:stretch>
        </p:blipFill>
        <p:spPr bwMode="auto">
          <a:xfrm>
            <a:off x="380960" y="1428765"/>
            <a:ext cx="11315699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989" y="1424006"/>
            <a:ext cx="1130617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215680" y="142400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5422" y="233840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2207" y="3275955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2788" y="5625616"/>
            <a:ext cx="87056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2025-08-28T02:37:00Z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