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2638425"/>
            <a:ext cx="1021080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 b="14976"/>
          <a:stretch>
            <a:fillRect/>
          </a:stretch>
        </p:blipFill>
        <p:spPr bwMode="auto">
          <a:xfrm>
            <a:off x="380960" y="1400182"/>
            <a:ext cx="11344275" cy="5029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608168" y="2924944"/>
            <a:ext cx="20882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2172" y="3445805"/>
            <a:ext cx="226551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04268" y="3445805"/>
            <a:ext cx="370390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40416" y="3445805"/>
            <a:ext cx="173786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6806" y="3989815"/>
            <a:ext cx="49269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73804" y="3989815"/>
            <a:ext cx="423822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2425" y="1504966"/>
            <a:ext cx="11487150" cy="421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567608" y="1447091"/>
            <a:ext cx="792088" cy="4118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99639" y="1447091"/>
            <a:ext cx="792088" cy="4118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20095" y="1447091"/>
            <a:ext cx="792088" cy="4118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04348" y="3067547"/>
            <a:ext cx="2191852" cy="4118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28570" y="3067547"/>
            <a:ext cx="2191852" cy="4118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52124" y="3576833"/>
            <a:ext cx="2191852" cy="4118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160600" y="3576833"/>
            <a:ext cx="1678975" cy="4118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1957" y="4120843"/>
            <a:ext cx="1157579" cy="4118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549299" y="4653279"/>
            <a:ext cx="1418909" cy="4118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114302" y="4653279"/>
            <a:ext cx="1725273" cy="4118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96683" y="5174140"/>
            <a:ext cx="474782" cy="4118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3375" y="1500204"/>
            <a:ext cx="1152525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896200" y="1484309"/>
            <a:ext cx="2448272" cy="394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1484309"/>
            <a:ext cx="766600" cy="394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1112" y="2039891"/>
            <a:ext cx="994407" cy="394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28249" y="2572326"/>
            <a:ext cx="1190734" cy="394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60514" y="3093186"/>
            <a:ext cx="994407" cy="394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186752" y="3068960"/>
            <a:ext cx="994407" cy="394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1663" y="3645024"/>
            <a:ext cx="631809" cy="394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31177" y="3637196"/>
            <a:ext cx="1760567" cy="394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702772" y="3637197"/>
            <a:ext cx="821803" cy="394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181648" y="4158058"/>
            <a:ext cx="2186160" cy="394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456040" y="4158058"/>
            <a:ext cx="817014" cy="394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083494" y="4158058"/>
            <a:ext cx="817014" cy="394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92790" y="4690494"/>
            <a:ext cx="817014" cy="394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673539" y="5246079"/>
            <a:ext cx="817014" cy="394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714488"/>
            <a:ext cx="11306175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863752" y="2276872"/>
            <a:ext cx="19442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73980" y="2786158"/>
            <a:ext cx="19442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83135" y="3330168"/>
            <a:ext cx="19442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98071" y="3330168"/>
            <a:ext cx="19442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83135" y="3874180"/>
            <a:ext cx="19442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98071" y="3874180"/>
            <a:ext cx="19442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24016"/>
            <a:ext cx="11557019" cy="426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583832" y="3391717"/>
            <a:ext cx="72008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55654" y="3126835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3872" y="3935728"/>
            <a:ext cx="72008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55654" y="3647696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4491313"/>
            <a:ext cx="72008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55654" y="4203281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15480" y="5132875"/>
            <a:ext cx="72008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655654" y="4770441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968208" y="5682618"/>
            <a:ext cx="720080" cy="1608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655654" y="5360750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b="26064"/>
          <a:stretch>
            <a:fillRect/>
          </a:stretch>
        </p:blipFill>
        <p:spPr bwMode="auto">
          <a:xfrm>
            <a:off x="366713" y="1509721"/>
            <a:ext cx="11458575" cy="4633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920536" y="2132856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2676866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574" y="5145617"/>
            <a:ext cx="1800200" cy="9361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9480" y="5145617"/>
            <a:ext cx="1800200" cy="9361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45" y="5145617"/>
            <a:ext cx="1800200" cy="9361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0495" y="5133040"/>
            <a:ext cx="2628419" cy="9796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b="24932"/>
          <a:stretch>
            <a:fillRect/>
          </a:stretch>
        </p:blipFill>
        <p:spPr bwMode="auto">
          <a:xfrm>
            <a:off x="238084" y="1597226"/>
            <a:ext cx="11649116" cy="4760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035140"/>
            <a:ext cx="1800200" cy="9361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8173" y="2035140"/>
            <a:ext cx="1800200" cy="9361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5788" y="2035140"/>
            <a:ext cx="1800200" cy="9361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8128" y="2035140"/>
            <a:ext cx="1800200" cy="9361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9444" y="2035140"/>
            <a:ext cx="1800200" cy="93610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667170"/>
            <a:ext cx="1800200" cy="9361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8173" y="3667170"/>
            <a:ext cx="1800200" cy="9361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5788" y="3667170"/>
            <a:ext cx="1800200" cy="93610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8128" y="3667170"/>
            <a:ext cx="1800200" cy="93610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9444" y="3667170"/>
            <a:ext cx="1800200" cy="93610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264476"/>
            <a:ext cx="1800200" cy="93610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8173" y="5264476"/>
            <a:ext cx="1800200" cy="93610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5788" y="5264476"/>
            <a:ext cx="1800200" cy="93610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8128" y="5264476"/>
            <a:ext cx="1800200" cy="93610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9444" y="5264476"/>
            <a:ext cx="1800200" cy="936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l="5255" r="10285"/>
          <a:stretch>
            <a:fillRect/>
          </a:stretch>
        </p:blipFill>
        <p:spPr bwMode="auto">
          <a:xfrm>
            <a:off x="380960" y="1357298"/>
            <a:ext cx="1071570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 l="3170"/>
          <a:stretch>
            <a:fillRect/>
          </a:stretch>
        </p:blipFill>
        <p:spPr bwMode="auto">
          <a:xfrm>
            <a:off x="328651" y="2924193"/>
            <a:ext cx="10910885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1802319"/>
            <a:ext cx="1800200" cy="9361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8565" y="1802319"/>
            <a:ext cx="1800200" cy="9361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4605" y="1802319"/>
            <a:ext cx="1800200" cy="9361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30646" y="1802319"/>
            <a:ext cx="1800200" cy="93610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8261" y="1802319"/>
            <a:ext cx="1800200" cy="9361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3399625"/>
            <a:ext cx="1800200" cy="9361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8565" y="3399625"/>
            <a:ext cx="1800200" cy="93610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4605" y="3399625"/>
            <a:ext cx="1800200" cy="93610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30646" y="3399625"/>
            <a:ext cx="1800200" cy="93610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8261" y="3399625"/>
            <a:ext cx="1800200" cy="93610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4985357"/>
            <a:ext cx="1800200" cy="93610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8565" y="4985357"/>
            <a:ext cx="1800200" cy="93610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4605" y="4985357"/>
            <a:ext cx="1800200" cy="93610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5371" y="4985357"/>
            <a:ext cx="1800200" cy="93610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25585" y="4985357"/>
            <a:ext cx="1800200" cy="936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00174"/>
            <a:ext cx="9354422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135560" y="2539196"/>
            <a:ext cx="12241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46324" y="2539196"/>
            <a:ext cx="19657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0" y="3407298"/>
            <a:ext cx="12241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46324" y="3407298"/>
            <a:ext cx="19657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35560" y="4321698"/>
            <a:ext cx="12241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46324" y="4321698"/>
            <a:ext cx="19657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135560" y="5189800"/>
            <a:ext cx="12241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46324" y="5189800"/>
            <a:ext cx="19657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19253"/>
            <a:ext cx="11334750" cy="412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1136560" y="2780928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3046" y="3429111"/>
            <a:ext cx="283066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84032" y="4653136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99110" y="5231870"/>
            <a:ext cx="342488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71612"/>
            <a:ext cx="112395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688288" y="2204864"/>
            <a:ext cx="151216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71872" y="2841472"/>
            <a:ext cx="207219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43873" y="4045239"/>
            <a:ext cx="20367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 b="1960"/>
          <a:stretch>
            <a:fillRect/>
          </a:stretch>
        </p:blipFill>
        <p:spPr bwMode="auto">
          <a:xfrm>
            <a:off x="309522" y="1571612"/>
            <a:ext cx="11277600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52728" y="4357694"/>
            <a:ext cx="4762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0992544" y="2856356"/>
            <a:ext cx="353586" cy="356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88372" y="3458240"/>
            <a:ext cx="504056" cy="356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42074" y="4083272"/>
            <a:ext cx="504056" cy="356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2025-08-28T02:38:50Z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