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5" r:id="rId3"/>
    <p:sldId id="326" r:id="rId4"/>
    <p:sldId id="324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9413" y="2081213"/>
            <a:ext cx="63531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8890" b="2522"/>
          <a:stretch>
            <a:fillRect/>
          </a:stretch>
        </p:blipFill>
        <p:spPr bwMode="auto">
          <a:xfrm>
            <a:off x="309522" y="1366597"/>
            <a:ext cx="11358642" cy="541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24826" y="2538406"/>
            <a:ext cx="642942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8032" y="2214554"/>
            <a:ext cx="64294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3322" y="3181348"/>
            <a:ext cx="642942" cy="14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6594" y="2857496"/>
            <a:ext cx="64294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9918" y="4371982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0314" y="4343406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52662" y="5429264"/>
            <a:ext cx="56198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09997" y="5434026"/>
            <a:ext cx="49054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6000" y="5429264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10578" y="5429264"/>
            <a:ext cx="56198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53784" y="4357694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96594" y="542926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562"/>
          <a:stretch>
            <a:fillRect/>
          </a:stretch>
        </p:blipFill>
        <p:spPr bwMode="auto">
          <a:xfrm>
            <a:off x="238084" y="1419225"/>
            <a:ext cx="11782466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239536" y="2928934"/>
            <a:ext cx="50006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9536" y="3643314"/>
            <a:ext cx="50006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10974" y="4286256"/>
            <a:ext cx="50006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39536" y="4929198"/>
            <a:ext cx="50006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3846"/>
          <a:stretch>
            <a:fillRect/>
          </a:stretch>
        </p:blipFill>
        <p:spPr bwMode="auto">
          <a:xfrm>
            <a:off x="357189" y="1395431"/>
            <a:ext cx="113109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40" y="2786058"/>
            <a:ext cx="4714908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372" y="4117980"/>
            <a:ext cx="157163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2530" y="5454664"/>
            <a:ext cx="550072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2025-08-27T07:32:53Z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