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8F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05150" y="2833688"/>
            <a:ext cx="59817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5" y="1409700"/>
            <a:ext cx="1167765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167438" y="2143116"/>
            <a:ext cx="1428760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0" y="2714620"/>
            <a:ext cx="21431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24958" y="3214686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952992" y="4857760"/>
            <a:ext cx="428628" cy="500066"/>
          </a:xfrm>
          <a:prstGeom prst="ellipse">
            <a:avLst/>
          </a:prstGeom>
          <a:noFill/>
          <a:ln w="88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67306" y="4243393"/>
            <a:ext cx="1500198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083564" y="3559176"/>
            <a:ext cx="1155708" cy="531816"/>
          </a:xfrm>
          <a:prstGeom prst="ellipse">
            <a:avLst/>
          </a:prstGeom>
          <a:noFill/>
          <a:ln w="825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513" y="1462088"/>
            <a:ext cx="11610975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453190" y="2309805"/>
            <a:ext cx="192882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5934" y="2976559"/>
            <a:ext cx="14287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67108" y="4305306"/>
            <a:ext cx="235745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82148" y="4295781"/>
            <a:ext cx="207170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413" y="1495448"/>
            <a:ext cx="11687175" cy="521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452794" y="2214554"/>
            <a:ext cx="278608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3256" y="2214554"/>
            <a:ext cx="178595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5274" y="2890834"/>
            <a:ext cx="12858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52728" y="4214818"/>
            <a:ext cx="207170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38216" y="4883160"/>
            <a:ext cx="7143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95406" y="6215082"/>
            <a:ext cx="40719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3" y="1547829"/>
            <a:ext cx="11649075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9072626" cy="2764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084" y="4286256"/>
            <a:ext cx="1171575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 l="1087"/>
          <a:stretch>
            <a:fillRect/>
          </a:stretch>
        </p:blipFill>
        <p:spPr bwMode="auto">
          <a:xfrm>
            <a:off x="309522" y="1443056"/>
            <a:ext cx="11701503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490630" y="4809182"/>
            <a:ext cx="28575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71752" y="4857760"/>
            <a:ext cx="285752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58826" y="4786322"/>
            <a:ext cx="35719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43955" y="4824422"/>
            <a:ext cx="28575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53652" y="4824422"/>
            <a:ext cx="21431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25" y="1433534"/>
            <a:ext cx="11715750" cy="506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 r="1243"/>
          <a:stretch>
            <a:fillRect/>
          </a:stretch>
        </p:blipFill>
        <p:spPr bwMode="auto">
          <a:xfrm>
            <a:off x="166646" y="1357298"/>
            <a:ext cx="1171583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/>
          <a:srcRect b="51606"/>
          <a:stretch>
            <a:fillRect/>
          </a:stretch>
        </p:blipFill>
        <p:spPr bwMode="auto">
          <a:xfrm>
            <a:off x="309522" y="3643314"/>
            <a:ext cx="11620500" cy="2152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8196278" y="1457312"/>
            <a:ext cx="7143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96198" y="2171692"/>
            <a:ext cx="857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08066" y="5143512"/>
            <a:ext cx="1071570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24496" y="5143512"/>
            <a:ext cx="1857388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96264" y="5143512"/>
            <a:ext cx="1785950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96594" y="5158752"/>
            <a:ext cx="857256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 t="2363" b="30059"/>
          <a:stretch>
            <a:fillRect/>
          </a:stretch>
        </p:blipFill>
        <p:spPr bwMode="auto">
          <a:xfrm>
            <a:off x="200025" y="1500174"/>
            <a:ext cx="11791950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738678" y="1571612"/>
            <a:ext cx="121444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0380" y="1903402"/>
            <a:ext cx="1071570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96594" y="1903402"/>
            <a:ext cx="1071570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38282" y="3357562"/>
            <a:ext cx="121444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95670" y="3130548"/>
            <a:ext cx="714380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96528" y="4714884"/>
            <a:ext cx="1857388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95340" y="5357826"/>
            <a:ext cx="7858180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2"/>
          <a:srcRect b="62452"/>
          <a:stretch/>
        </p:blipFill>
        <p:spPr bwMode="auto">
          <a:xfrm>
            <a:off x="166688" y="1600228"/>
            <a:ext cx="11858625" cy="218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738942" y="1643050"/>
            <a:ext cx="5072098" cy="538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3902" y="2428868"/>
            <a:ext cx="37147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10908" y="2428868"/>
            <a:ext cx="107157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3902" y="3013072"/>
            <a:ext cx="8929750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r="1539"/>
          <a:stretch>
            <a:fillRect/>
          </a:stretch>
        </p:blipFill>
        <p:spPr bwMode="auto">
          <a:xfrm>
            <a:off x="380960" y="1643050"/>
            <a:ext cx="11572956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310446" y="2500306"/>
            <a:ext cx="571504" cy="500066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 rotWithShape="1">
          <a:blip r:embed="rId2"/>
          <a:srcRect b="50879"/>
          <a:stretch/>
        </p:blipFill>
        <p:spPr bwMode="auto">
          <a:xfrm>
            <a:off x="263352" y="2796342"/>
            <a:ext cx="11734800" cy="3729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8640" b="34314"/>
          <a:stretch/>
        </p:blipFill>
        <p:spPr bwMode="auto">
          <a:xfrm>
            <a:off x="350658" y="1232544"/>
            <a:ext cx="11858625" cy="15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47799"/>
            <a:ext cx="11668125" cy="561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595934" y="2143116"/>
            <a:ext cx="271464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77930" y="3143248"/>
            <a:ext cx="128588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05538" y="3168648"/>
            <a:ext cx="128588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42368" y="3189286"/>
            <a:ext cx="128588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95604" y="4143380"/>
            <a:ext cx="128588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10446" y="4143380"/>
            <a:ext cx="128588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95340" y="5143512"/>
            <a:ext cx="128588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39140" y="5143512"/>
            <a:ext cx="128588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17856" y="6072206"/>
            <a:ext cx="128588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413" y="1338286"/>
            <a:ext cx="11687175" cy="544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309786" y="2689482"/>
            <a:ext cx="78581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24496" y="2666332"/>
            <a:ext cx="78581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24826" y="2643182"/>
            <a:ext cx="78581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1818" y="3240086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10644" y="3252786"/>
            <a:ext cx="78581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82346" y="5000636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2346" y="5643578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82346" y="6215082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3" y="1585913"/>
            <a:ext cx="11649075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998634" y="2403468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95604" y="2357430"/>
            <a:ext cx="642942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34378" y="2382830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10710" y="2408230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24034" y="2928934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24166" y="2928934"/>
            <a:ext cx="78581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39140" y="2928934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239272" y="2920996"/>
            <a:ext cx="78581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24100" y="4214818"/>
            <a:ext cx="42862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595934" y="4286256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453586" y="4187830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024034" y="4714884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095604" y="4714884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024562" y="4752984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953652" y="4786322"/>
            <a:ext cx="50006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1500174"/>
            <a:ext cx="11763375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739338" y="1454136"/>
            <a:ext cx="207170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274" y="2000240"/>
            <a:ext cx="42862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66844" y="1962140"/>
            <a:ext cx="150019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24892" y="2500306"/>
            <a:ext cx="292895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8150" y="3038472"/>
            <a:ext cx="185738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39206" y="3563938"/>
            <a:ext cx="264320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 b="17067"/>
          <a:stretch>
            <a:fillRect/>
          </a:stretch>
        </p:blipFill>
        <p:spPr bwMode="auto">
          <a:xfrm>
            <a:off x="166646" y="1500174"/>
            <a:ext cx="11753850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524628" y="2214554"/>
            <a:ext cx="50006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53322" y="3857628"/>
            <a:ext cx="50006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96198" y="4929198"/>
            <a:ext cx="42862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 t="2168"/>
          <a:stretch>
            <a:fillRect/>
          </a:stretch>
        </p:blipFill>
        <p:spPr bwMode="auto">
          <a:xfrm>
            <a:off x="280988" y="1428736"/>
            <a:ext cx="11630025" cy="36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810380" y="2428868"/>
            <a:ext cx="28575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633541"/>
            <a:ext cx="11572875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381224" y="3385502"/>
            <a:ext cx="435771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2025-08-28T01:04:18Z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