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1325" y="2095500"/>
            <a:ext cx="62293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5618"/>
          <a:stretch>
            <a:fillRect/>
          </a:stretch>
        </p:blipFill>
        <p:spPr bwMode="auto">
          <a:xfrm>
            <a:off x="452398" y="1571612"/>
            <a:ext cx="1144433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2962298"/>
            <a:ext cx="118014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310446" y="1785926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4522" y="3829052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64" y="3816670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25222" y="3857628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10116" y="4857760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5816" y="4865380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64248" y="4857760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6264" y="5873132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00174"/>
            <a:ext cx="116014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52860" y="2143116"/>
            <a:ext cx="107157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20" y="2786058"/>
            <a:ext cx="157163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7306" y="2814634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7966" y="2714620"/>
            <a:ext cx="142876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428736"/>
            <a:ext cx="117824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504" y="2793996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3429000"/>
            <a:ext cx="14287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3357562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3929066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9338" y="3929066"/>
            <a:ext cx="164307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6910" y="4429132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0446" y="4572008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629" y="1428736"/>
            <a:ext cx="11622849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49948" y="1916102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462" y="1928802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5472" y="3227386"/>
            <a:ext cx="228601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4562" y="3242626"/>
            <a:ext cx="192882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9272" y="3094670"/>
            <a:ext cx="157163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5472" y="3824290"/>
            <a:ext cx="228601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7306" y="3895728"/>
            <a:ext cx="171451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24760" y="3834768"/>
            <a:ext cx="314327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64950" y="3806828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9588" y="4403732"/>
            <a:ext cx="314327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67240" y="4403732"/>
            <a:ext cx="250033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39074" y="4395794"/>
            <a:ext cx="371477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2025-08-27T10:28:57Z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