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19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04" y="2071678"/>
            <a:ext cx="5008487" cy="204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830" r="2074"/>
          <a:stretch>
            <a:fillRect/>
          </a:stretch>
        </p:blipFill>
        <p:spPr bwMode="auto">
          <a:xfrm>
            <a:off x="252841" y="1500174"/>
            <a:ext cx="11543436" cy="385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52728" y="3207066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2926" y="3191826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5538" y="4531050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6330" y="3000372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6528" y="3000372"/>
            <a:ext cx="10715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81950" y="3429001"/>
            <a:ext cx="1214446" cy="314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10512" y="4538670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24018"/>
            <a:ext cx="1163002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2719382"/>
            <a:ext cx="7072362" cy="66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4357694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4408" y="4319594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8876" y="4929198"/>
            <a:ext cx="35719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3968" y="5572140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500174"/>
            <a:ext cx="116586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2857496"/>
            <a:ext cx="157163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3500438"/>
            <a:ext cx="57150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41" y="1481155"/>
            <a:ext cx="1168717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67966" y="1533512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0740" y="2189154"/>
            <a:ext cx="44291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5802" y="2857496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026" y="5416564"/>
            <a:ext cx="1057282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2025-08-27T10:59:14Z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