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3150" y="2876550"/>
            <a:ext cx="75057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381148"/>
            <a:ext cx="1175385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504254" y="3824290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64" y="5526102"/>
            <a:ext cx="109300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712" y="6089668"/>
            <a:ext cx="100013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216" y="1371620"/>
            <a:ext cx="116967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40" y="3282948"/>
            <a:ext cx="3429024" cy="746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7108" y="3454400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256" y="3429000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7108" y="4000504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06182" y="4000504"/>
            <a:ext cx="5477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9522" y="4572008"/>
            <a:ext cx="114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8810" y="4572008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24958" y="4572008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52728" y="5143512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10182" y="5143512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24958" y="5143512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66976" y="5715016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557353"/>
            <a:ext cx="1168717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81224" y="4962536"/>
            <a:ext cx="40719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233511"/>
            <a:ext cx="11696700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238612" y="1331898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1950" y="1323960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400175"/>
            <a:ext cx="1166812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500174"/>
            <a:ext cx="116967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571612"/>
            <a:ext cx="116490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5214950"/>
            <a:ext cx="116681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738678" y="3344862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3726" y="3903666"/>
            <a:ext cx="13573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4364" y="4462470"/>
            <a:ext cx="1285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53520" y="3071810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39272" y="3617914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25024" y="4151318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53322" y="5210188"/>
            <a:ext cx="10001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1026" y="5811854"/>
            <a:ext cx="24288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571643"/>
            <a:ext cx="1164907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2464" y="2681282"/>
            <a:ext cx="110014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274" y="3240086"/>
            <a:ext cx="64294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464" y="4362456"/>
            <a:ext cx="108585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712" y="4929198"/>
            <a:ext cx="11144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712" y="5475302"/>
            <a:ext cx="25717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452563"/>
            <a:ext cx="1171575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2464" y="3714752"/>
            <a:ext cx="108585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12" y="4286256"/>
            <a:ext cx="111443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836" y="4832360"/>
            <a:ext cx="22860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2965"/>
          <a:stretch/>
        </p:blipFill>
        <p:spPr bwMode="auto">
          <a:xfrm>
            <a:off x="191344" y="1196752"/>
            <a:ext cx="1173480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/>
          <a:srcRect t="914" b="63309"/>
          <a:stretch/>
        </p:blipFill>
        <p:spPr bwMode="auto">
          <a:xfrm>
            <a:off x="296689" y="5013176"/>
            <a:ext cx="11343927" cy="1610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366858"/>
            <a:ext cx="117443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667372" y="2928934"/>
            <a:ext cx="1214446" cy="599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9839" y="2928934"/>
            <a:ext cx="1214446" cy="515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3058" y="3857628"/>
            <a:ext cx="200026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340" y="4786322"/>
            <a:ext cx="2643206" cy="44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24760" y="4786322"/>
            <a:ext cx="1285884" cy="44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43057"/>
            <a:ext cx="1179195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4078" y="2235192"/>
            <a:ext cx="4191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5274" y="2786058"/>
            <a:ext cx="5238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81488" y="3357562"/>
            <a:ext cx="9048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310710" y="3357562"/>
            <a:ext cx="9144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5524496" y="5156212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82082" y="5143512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63" y="1504965"/>
            <a:ext cx="1180147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95538" y="20716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4958" y="21431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5538" y="264318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53520" y="2643182"/>
            <a:ext cx="500066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0380" y="39290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434" y="1285861"/>
            <a:ext cx="11598044" cy="4214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96000" y="14287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0314" y="3803652"/>
            <a:ext cx="16430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8810" y="4383094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7240" y="4975236"/>
            <a:ext cx="11430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b="54615"/>
          <a:stretch>
            <a:fillRect/>
          </a:stretch>
        </p:blipFill>
        <p:spPr bwMode="auto">
          <a:xfrm>
            <a:off x="238084" y="1714488"/>
            <a:ext cx="11734800" cy="2809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882082" y="16430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t="44231"/>
          <a:stretch>
            <a:fillRect/>
          </a:stretch>
        </p:blipFill>
        <p:spPr bwMode="auto">
          <a:xfrm>
            <a:off x="238084" y="1643050"/>
            <a:ext cx="11734800" cy="345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24364" y="178592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371623"/>
            <a:ext cx="11725275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309918" y="21685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2926" y="2181216"/>
            <a:ext cx="5389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9008" y="21685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2530" y="4500570"/>
            <a:ext cx="100727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5472" y="5643578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95670" y="5643578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3124" y="5643578"/>
            <a:ext cx="15716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39140" y="5643578"/>
            <a:ext cx="30718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38274"/>
            <a:ext cx="116871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46" y="3238523"/>
            <a:ext cx="1176337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881422" y="2786058"/>
            <a:ext cx="27146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1884" y="2786058"/>
            <a:ext cx="27146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340" y="3975104"/>
            <a:ext cx="27146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4364" y="3954466"/>
            <a:ext cx="27146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52926" y="4533908"/>
            <a:ext cx="27146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39074" y="4533908"/>
            <a:ext cx="27146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67768" y="5643578"/>
            <a:ext cx="27146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3836" y="6235720"/>
            <a:ext cx="3143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2025-08-28T00:54:04Z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