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-558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2152650"/>
            <a:ext cx="95440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00194"/>
            <a:ext cx="11591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59"/>
          <a:stretch>
            <a:fillRect/>
          </a:stretch>
        </p:blipFill>
        <p:spPr bwMode="auto">
          <a:xfrm>
            <a:off x="380960" y="1681163"/>
            <a:ext cx="1157767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81092" y="2038340"/>
            <a:ext cx="621510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116" y="4714884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r="8085" b="47754"/>
          <a:stretch>
            <a:fillRect/>
          </a:stretch>
        </p:blipFill>
        <p:spPr bwMode="auto">
          <a:xfrm>
            <a:off x="276229" y="1500174"/>
            <a:ext cx="11749125" cy="332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1957830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20" y="1928802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44" y="2857496"/>
            <a:ext cx="264320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8546" y="3685724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4958" y="3714752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569"/>
          <a:stretch>
            <a:fillRect/>
          </a:stretch>
        </p:blipFill>
        <p:spPr bwMode="auto">
          <a:xfrm>
            <a:off x="314326" y="1643050"/>
            <a:ext cx="1163959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82214" y="164305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3214686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958" y="3214686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9849"/>
          <a:stretch>
            <a:fillRect/>
          </a:stretch>
        </p:blipFill>
        <p:spPr bwMode="auto">
          <a:xfrm>
            <a:off x="314366" y="1443044"/>
            <a:ext cx="11639550" cy="455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2713"/>
          <a:stretch>
            <a:fillRect/>
          </a:stretch>
        </p:blipFill>
        <p:spPr bwMode="auto">
          <a:xfrm>
            <a:off x="271464" y="1376385"/>
            <a:ext cx="11611014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3" y="1571612"/>
            <a:ext cx="115728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168098" y="214311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271462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36" y="3286124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8414" y="3800704"/>
            <a:ext cx="364333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4357694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28736"/>
            <a:ext cx="116300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1985726"/>
            <a:ext cx="80724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143248"/>
            <a:ext cx="110014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3714752"/>
            <a:ext cx="112157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4286256"/>
            <a:ext cx="110014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