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522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9918" y="2214554"/>
            <a:ext cx="4624574" cy="1905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8023" y="1500174"/>
            <a:ext cx="11593017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524760" y="3286124"/>
            <a:ext cx="40005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96198" y="4000504"/>
            <a:ext cx="342902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" y="1443052"/>
            <a:ext cx="1175385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61989" y="2600319"/>
            <a:ext cx="3643338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96608" y="2233604"/>
            <a:ext cx="114300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522" y="2824158"/>
            <a:ext cx="35719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57358" y="2833683"/>
            <a:ext cx="100013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3124" y="2819396"/>
            <a:ext cx="192882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38216" y="3967166"/>
            <a:ext cx="85725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52992" y="3967166"/>
            <a:ext cx="121444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95868" y="4538670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53520" y="4548195"/>
            <a:ext cx="157163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476375"/>
            <a:ext cx="11668125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024694" y="2615286"/>
            <a:ext cx="157163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7834" y="2615286"/>
            <a:ext cx="164307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95082" y="2571744"/>
            <a:ext cx="33342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712" y="3179761"/>
            <a:ext cx="33342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38282" y="3181348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43229" y="3162298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53388" y="3186111"/>
            <a:ext cx="164307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10842" y="3171823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1026" y="4324356"/>
            <a:ext cx="1100145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3836" y="4895860"/>
            <a:ext cx="578647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605073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588" y="2000240"/>
            <a:ext cx="10912220" cy="2165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直接连接符 4"/>
          <p:cNvCxnSpPr/>
          <p:nvPr/>
        </p:nvCxnSpPr>
        <p:spPr>
          <a:xfrm>
            <a:off x="3667108" y="2357430"/>
            <a:ext cx="3286148" cy="1500198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238480" y="2357430"/>
            <a:ext cx="3643338" cy="857256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667108" y="3143248"/>
            <a:ext cx="3286148" cy="785818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8" y="1571612"/>
            <a:ext cx="1159192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095868" y="2257418"/>
            <a:ext cx="678661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588" y="2828922"/>
            <a:ext cx="111443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588" y="3400426"/>
            <a:ext cx="1107289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2464" y="3971928"/>
            <a:ext cx="11430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2025-08-27T10:39:52Z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