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5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6263" y="2809875"/>
            <a:ext cx="34194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443038"/>
            <a:ext cx="1184910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453322" y="242886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2857496"/>
            <a:ext cx="207170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0512" y="2928934"/>
            <a:ext cx="71438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3" y="1357298"/>
            <a:ext cx="1180147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8636"/>
          <a:stretch>
            <a:fillRect/>
          </a:stretch>
        </p:blipFill>
        <p:spPr bwMode="auto">
          <a:xfrm>
            <a:off x="214314" y="1433531"/>
            <a:ext cx="11739602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8810" y="1371586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0446" y="1385874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5222" y="1400162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002" y="1785926"/>
            <a:ext cx="157163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24298" y="3500438"/>
            <a:ext cx="128588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5934" y="3500438"/>
            <a:ext cx="164307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24760" y="3500438"/>
            <a:ext cx="171451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25024" y="3429000"/>
            <a:ext cx="207170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53124" y="4071942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3" y="1500174"/>
            <a:ext cx="1180147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588" y="2285992"/>
            <a:ext cx="1138241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398" y="2743195"/>
            <a:ext cx="11739602" cy="333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12" y="3168648"/>
            <a:ext cx="11287204" cy="300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836" y="3605214"/>
            <a:ext cx="1107289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2025-08-27T07:28:37Z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