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7768"/>
    <p:restoredTop sz="94660"/>
  </p:normalViewPr>
  <p:slideViewPr>
    <p:cSldViewPr showGuides="1">
      <p:cViewPr>
        <p:scale>
          <a:sx n="75" d="100"/>
          <a:sy n="75" d="100"/>
        </p:scale>
        <p:origin x="-198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00375" y="2843213"/>
            <a:ext cx="6191250" cy="117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481131"/>
            <a:ext cx="11508067" cy="21621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/>
          <a:srcRect b="38356"/>
          <a:stretch>
            <a:fillRect/>
          </a:stretch>
        </p:blipFill>
        <p:spPr bwMode="auto">
          <a:xfrm>
            <a:off x="238084" y="3571876"/>
            <a:ext cx="11706225" cy="2571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矩形 3"/>
          <p:cNvSpPr/>
          <p:nvPr/>
        </p:nvSpPr>
        <p:spPr>
          <a:xfrm>
            <a:off x="6810380" y="1571612"/>
            <a:ext cx="571504" cy="4674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069808" y="4429132"/>
            <a:ext cx="563960" cy="414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828610" y="4413892"/>
            <a:ext cx="809626" cy="4279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595538" y="5019532"/>
            <a:ext cx="423863" cy="4925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7851470" y="5072074"/>
            <a:ext cx="381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2888" y="1504965"/>
            <a:ext cx="11706225" cy="4067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3524232" y="2053580"/>
            <a:ext cx="1500198" cy="5055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422314" y="2515546"/>
            <a:ext cx="21431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52464" y="4378332"/>
            <a:ext cx="1100145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34974" y="4983174"/>
            <a:ext cx="350046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38176" y="1404955"/>
            <a:ext cx="11258550" cy="452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7881950" y="228599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382412" y="2214554"/>
            <a:ext cx="357190" cy="3941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矩形 4"/>
          <p:cNvSpPr/>
          <p:nvPr/>
        </p:nvSpPr>
        <p:spPr>
          <a:xfrm>
            <a:off x="7881950" y="278605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66778" y="285749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238216" y="221455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238744" y="492919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6700" y="1571612"/>
            <a:ext cx="11658600" cy="2447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4452926" y="1660512"/>
            <a:ext cx="57150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23902" y="3487738"/>
            <a:ext cx="1000132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自定义</PresentationFormat>
  <Paragraphs>0</Paragraphs>
  <Slides>5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6" baseType="lpstr">
      <vt:lpstr>默认设计模板</vt:lpstr>
      <vt:lpstr>幻灯片 1</vt:lpstr>
      <vt:lpstr>幻灯片 2</vt:lpstr>
      <vt:lpstr>幻灯片 3</vt:lpstr>
      <vt:lpstr>幻灯片 4</vt:lpstr>
      <vt:lpstr>幻灯片 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微软用户</cp:lastModifiedBy>
  <cp:revision>66</cp:revision>
  <dcterms:created xsi:type="dcterms:W3CDTF">2015-09-16T06:44:00Z</dcterms:created>
  <dcterms:modified xsi:type="dcterms:W3CDTF">2025-08-27T11:58:15Z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