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522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52825" y="2138363"/>
            <a:ext cx="508635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1428736"/>
            <a:ext cx="11668125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096000" y="1500174"/>
            <a:ext cx="50006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10182" y="3786190"/>
            <a:ext cx="128588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38348" y="4786322"/>
            <a:ext cx="1357322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10182" y="4786322"/>
            <a:ext cx="50006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10446" y="4814896"/>
            <a:ext cx="50006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52596" y="5715016"/>
            <a:ext cx="128588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67438" y="5786454"/>
            <a:ext cx="50006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1414484"/>
            <a:ext cx="11668125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238216" y="1928802"/>
            <a:ext cx="171451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10182" y="2000240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39206" y="1928802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09654" y="2571744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81620" y="2500306"/>
            <a:ext cx="107157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53520" y="2571744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81356" y="2928934"/>
            <a:ext cx="228601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10314" y="2928934"/>
            <a:ext cx="142876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66910" y="5143512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67372" y="5072074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310710" y="5072074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25156" y="5572140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666976" y="6072206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1538306"/>
            <a:ext cx="1169670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666976" y="2543168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6264" y="2671758"/>
            <a:ext cx="357190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96198" y="4000504"/>
            <a:ext cx="428628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2480" y="4486280"/>
            <a:ext cx="57150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6712" y="5472126"/>
            <a:ext cx="271464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67240" y="5486414"/>
            <a:ext cx="271464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自定义</PresentationFormat>
  <Paragraphs>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默认设计模板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2025-08-27T09:01:18Z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