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-522" y="-8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2890838"/>
            <a:ext cx="101536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500174"/>
            <a:ext cx="114490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59496" y="287749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0863" y="287749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0362" y="2877491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9759" y="3791891"/>
            <a:ext cx="3283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20184" y="3791891"/>
            <a:ext cx="3283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28736"/>
            <a:ext cx="115443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51" y="4714884"/>
            <a:ext cx="111156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25" y="3596166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440" y="3596166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372" y="3596166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1136" y="3596166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25" y="5158748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015" y="5158748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630" y="5158748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096" y="5158748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5861" y="5158748"/>
            <a:ext cx="1800200" cy="936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2757" y="3596166"/>
            <a:ext cx="959803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5063"/>
          <a:stretch>
            <a:fillRect/>
          </a:stretch>
        </p:blipFill>
        <p:spPr bwMode="auto">
          <a:xfrm>
            <a:off x="380960" y="1571612"/>
            <a:ext cx="1157763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2016224" cy="1048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792" y="2060848"/>
            <a:ext cx="2016224" cy="10484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582" y="2060848"/>
            <a:ext cx="2016224" cy="10484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5" y="3669729"/>
            <a:ext cx="2016224" cy="10484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494" y="3669729"/>
            <a:ext cx="2016224" cy="10484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453" y="3669729"/>
            <a:ext cx="2016224" cy="10484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973" y="2073354"/>
            <a:ext cx="2940275" cy="1095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413" y="3669729"/>
            <a:ext cx="2016224" cy="10484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959" y="3669729"/>
            <a:ext cx="2016224" cy="1048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563425" cy="279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8242"/>
          <a:stretch>
            <a:fillRect/>
          </a:stretch>
        </p:blipFill>
        <p:spPr bwMode="auto">
          <a:xfrm>
            <a:off x="495340" y="4338656"/>
            <a:ext cx="11315700" cy="159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16" y="5929330"/>
            <a:ext cx="4857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298" y="5929330"/>
            <a:ext cx="4857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5538" y="5929330"/>
            <a:ext cx="4857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49" y="5929330"/>
            <a:ext cx="48577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4150032" y="1988840"/>
            <a:ext cx="11538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2211" y="2405529"/>
            <a:ext cx="939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83410" y="2880091"/>
            <a:ext cx="115387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26337" y="2856941"/>
            <a:ext cx="865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099" y="3400951"/>
            <a:ext cx="865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57030" y="3400951"/>
            <a:ext cx="865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85020" y="3400951"/>
            <a:ext cx="8656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28736"/>
            <a:ext cx="116300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916832"/>
            <a:ext cx="92890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42538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279" y="3946244"/>
            <a:ext cx="5992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9170" y="3946244"/>
            <a:ext cx="19026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88411" y="3946244"/>
            <a:ext cx="19026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509" y="4437112"/>
            <a:ext cx="1660067" cy="34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3960" y="4437112"/>
            <a:ext cx="1660067" cy="34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428736"/>
            <a:ext cx="114871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929066"/>
            <a:ext cx="114300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103499" y="2506016"/>
            <a:ext cx="3931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03499" y="2992152"/>
            <a:ext cx="3931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03499" y="3536162"/>
            <a:ext cx="3931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7134" y="5249217"/>
            <a:ext cx="7533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7534" y="5758502"/>
            <a:ext cx="7533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08755" y="5758502"/>
            <a:ext cx="7533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3610" y="5758502"/>
            <a:ext cx="75336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533543"/>
            <a:ext cx="113919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72264" y="1568268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4487" y="2065980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6046" y="2065980"/>
            <a:ext cx="73966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91008" y="4131143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238511" y="4131143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0714" y="4787855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35019" y="4783280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90734" y="4790900"/>
            <a:ext cx="475253" cy="47525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2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r="8952"/>
          <a:stretch>
            <a:fillRect/>
          </a:stretch>
        </p:blipFill>
        <p:spPr bwMode="auto">
          <a:xfrm>
            <a:off x="290515" y="1428736"/>
            <a:ext cx="1178711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148478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5357" y="2040369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3053" y="3058941"/>
            <a:ext cx="4668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7402" y="3637675"/>
            <a:ext cx="4668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2025-08-28T02:43:36Z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