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4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5538" y="2824163"/>
            <a:ext cx="74009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704975"/>
            <a:ext cx="1159192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464" y="2979734"/>
            <a:ext cx="1093001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274" y="3895728"/>
            <a:ext cx="113586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650" y="4500570"/>
            <a:ext cx="528641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b="21997"/>
          <a:stretch>
            <a:fillRect/>
          </a:stretch>
        </p:blipFill>
        <p:spPr bwMode="auto">
          <a:xfrm>
            <a:off x="204788" y="1566870"/>
            <a:ext cx="11782425" cy="4576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1390650"/>
            <a:ext cx="1182052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66778" y="3429000"/>
            <a:ext cx="1000132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7108" y="3429000"/>
            <a:ext cx="857256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0012" y="4038604"/>
            <a:ext cx="60198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274" y="4714884"/>
            <a:ext cx="1428760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571612"/>
            <a:ext cx="117443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167570" y="1428736"/>
            <a:ext cx="357190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9272" y="1571612"/>
            <a:ext cx="60198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40" y="2143116"/>
            <a:ext cx="1000132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609743"/>
            <a:ext cx="116490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52530" y="4689484"/>
            <a:ext cx="207170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7240" y="5265750"/>
            <a:ext cx="342902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70484"/>
            <a:ext cx="11549103" cy="5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椭圆 2"/>
          <p:cNvSpPr/>
          <p:nvPr/>
        </p:nvSpPr>
        <p:spPr>
          <a:xfrm>
            <a:off x="3990960" y="3597276"/>
            <a:ext cx="1214446" cy="571504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0193366" y="3630614"/>
            <a:ext cx="831856" cy="50006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24034" y="5176850"/>
            <a:ext cx="1214446" cy="50006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751114" y="6072206"/>
            <a:ext cx="844556" cy="492128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1087"/>
          <a:stretch>
            <a:fillRect/>
          </a:stretch>
        </p:blipFill>
        <p:spPr bwMode="auto">
          <a:xfrm>
            <a:off x="309522" y="1409716"/>
            <a:ext cx="11701503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椭圆 2"/>
          <p:cNvSpPr/>
          <p:nvPr/>
        </p:nvSpPr>
        <p:spPr>
          <a:xfrm>
            <a:off x="9558362" y="1449374"/>
            <a:ext cx="1214446" cy="55086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381092" y="3748090"/>
            <a:ext cx="563566" cy="50006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94188" y="3757614"/>
            <a:ext cx="642942" cy="482604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356220" y="3714752"/>
            <a:ext cx="811218" cy="558804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667504" y="3714752"/>
            <a:ext cx="811218" cy="558804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810512" y="3714752"/>
            <a:ext cx="811218" cy="558804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500174"/>
            <a:ext cx="1172527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464" y="5072074"/>
            <a:ext cx="76295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382016" y="37147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1371615"/>
            <a:ext cx="117824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10314" y="2324092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3000372"/>
            <a:ext cx="20002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2082" y="30003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092" y="3676652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9984" y="3668714"/>
            <a:ext cx="15716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52926" y="4357694"/>
            <a:ext cx="25717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68032" y="4357694"/>
            <a:ext cx="12144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5274" y="4929198"/>
            <a:ext cx="642942" cy="505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500174"/>
            <a:ext cx="117538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81026" y="2214554"/>
            <a:ext cx="110014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74" y="2895596"/>
            <a:ext cx="112872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274" y="3571876"/>
            <a:ext cx="41434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352573"/>
            <a:ext cx="1179195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738942" y="2214554"/>
            <a:ext cx="530546" cy="500066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4826" y="5000636"/>
            <a:ext cx="124492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3968" y="5929330"/>
            <a:ext cx="1259664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3454" y="6000768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/>
          <a:srcRect b="19100"/>
          <a:stretch/>
        </p:blipFill>
        <p:spPr bwMode="auto">
          <a:xfrm>
            <a:off x="191344" y="2736935"/>
            <a:ext cx="11744325" cy="3868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119" y="1268760"/>
            <a:ext cx="116395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5924"/>
            <a:ext cx="11377651" cy="543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24034" y="1479536"/>
            <a:ext cx="192882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4694" y="1500174"/>
            <a:ext cx="1143008" cy="551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1158" y="2428868"/>
            <a:ext cx="1143008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7636" y="2370130"/>
            <a:ext cx="1135070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82346" y="5143512"/>
            <a:ext cx="53054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82346" y="5715016"/>
            <a:ext cx="45910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2346" y="6286520"/>
            <a:ext cx="45910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3726"/>
          <a:stretch>
            <a:fillRect/>
          </a:stretch>
        </p:blipFill>
        <p:spPr bwMode="auto">
          <a:xfrm>
            <a:off x="309522" y="1428736"/>
            <a:ext cx="1135864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96462" y="1428736"/>
            <a:ext cx="60198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562113"/>
            <a:ext cx="116490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167570" y="1500174"/>
            <a:ext cx="60198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57354"/>
            <a:ext cx="116300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96660" y="2714620"/>
            <a:ext cx="60198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5222" y="3357562"/>
            <a:ext cx="60198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91898" y="3929066"/>
            <a:ext cx="60198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5222" y="5286388"/>
            <a:ext cx="60198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500174"/>
            <a:ext cx="117252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26322" y="1428736"/>
            <a:ext cx="60198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32746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3500438"/>
            <a:ext cx="1170622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596462" y="1428736"/>
            <a:ext cx="60198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902" y="5635640"/>
            <a:ext cx="75009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500174"/>
            <a:ext cx="116395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 b="61519"/>
          <a:stretch>
            <a:fillRect/>
          </a:stretch>
        </p:blipFill>
        <p:spPr bwMode="auto">
          <a:xfrm>
            <a:off x="309522" y="2852753"/>
            <a:ext cx="11696700" cy="2147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81026" y="2122478"/>
            <a:ext cx="814393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26" y="4122742"/>
            <a:ext cx="8643998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2025-08-28T00:58:54Z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